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8.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9.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0.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1.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12.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13.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14.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15.xml" ContentType="application/vnd.openxmlformats-officedocument.theme+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0" r:id="rId1"/>
    <p:sldMasterId id="2147484106" r:id="rId2"/>
    <p:sldMasterId id="2147484136" r:id="rId3"/>
    <p:sldMasterId id="2147484140" r:id="rId4"/>
    <p:sldMasterId id="2147484175" r:id="rId5"/>
    <p:sldMasterId id="2147484188" r:id="rId6"/>
    <p:sldMasterId id="2147484215" r:id="rId7"/>
    <p:sldMasterId id="2147484229" r:id="rId8"/>
    <p:sldMasterId id="2147484286" r:id="rId9"/>
    <p:sldMasterId id="2147484302" r:id="rId10"/>
    <p:sldMasterId id="2147484328" r:id="rId11"/>
    <p:sldMasterId id="2147484429" r:id="rId12"/>
    <p:sldMasterId id="2147484444" r:id="rId13"/>
    <p:sldMasterId id="2147484456" r:id="rId14"/>
    <p:sldMasterId id="2147484480" r:id="rId15"/>
    <p:sldMasterId id="2147484492" r:id="rId16"/>
  </p:sldMasterIdLst>
  <p:notesMasterIdLst>
    <p:notesMasterId r:id="rId49"/>
  </p:notesMasterIdLst>
  <p:handoutMasterIdLst>
    <p:handoutMasterId r:id="rId50"/>
  </p:handoutMasterIdLst>
  <p:sldIdLst>
    <p:sldId id="906" r:id="rId17"/>
    <p:sldId id="916" r:id="rId18"/>
    <p:sldId id="917" r:id="rId19"/>
    <p:sldId id="951" r:id="rId20"/>
    <p:sldId id="815" r:id="rId21"/>
    <p:sldId id="817" r:id="rId22"/>
    <p:sldId id="818" r:id="rId23"/>
    <p:sldId id="946" r:id="rId24"/>
    <p:sldId id="819" r:id="rId25"/>
    <p:sldId id="919" r:id="rId26"/>
    <p:sldId id="927" r:id="rId27"/>
    <p:sldId id="931" r:id="rId28"/>
    <p:sldId id="920" r:id="rId29"/>
    <p:sldId id="924" r:id="rId30"/>
    <p:sldId id="1211" r:id="rId31"/>
    <p:sldId id="1212" r:id="rId32"/>
    <p:sldId id="888" r:id="rId33"/>
    <p:sldId id="823" r:id="rId34"/>
    <p:sldId id="861" r:id="rId35"/>
    <p:sldId id="862" r:id="rId36"/>
    <p:sldId id="863" r:id="rId37"/>
    <p:sldId id="889" r:id="rId38"/>
    <p:sldId id="890" r:id="rId39"/>
    <p:sldId id="891" r:id="rId40"/>
    <p:sldId id="892" r:id="rId41"/>
    <p:sldId id="893" r:id="rId42"/>
    <p:sldId id="894" r:id="rId43"/>
    <p:sldId id="897" r:id="rId44"/>
    <p:sldId id="902" r:id="rId45"/>
    <p:sldId id="1210" r:id="rId46"/>
    <p:sldId id="950" r:id="rId47"/>
    <p:sldId id="915" r:id="rId48"/>
  </p:sldIdLst>
  <p:sldSz cx="10160000" cy="5715000"/>
  <p:notesSz cx="6858000" cy="9144000"/>
  <p:defaultTextStyle>
    <a:defPPr>
      <a:defRPr lang="en-US"/>
    </a:defPPr>
    <a:lvl1pPr algn="l" rtl="0" eaLnBrk="0" fontAlgn="base" hangingPunct="0">
      <a:spcBef>
        <a:spcPct val="0"/>
      </a:spcBef>
      <a:spcAft>
        <a:spcPct val="0"/>
      </a:spcAft>
      <a:defRPr sz="1700" kern="1200">
        <a:solidFill>
          <a:schemeClr val="tx1"/>
        </a:solidFill>
        <a:latin typeface="Times New Roman" panose="02020603050405020304" pitchFamily="18" charset="0"/>
        <a:ea typeface="楷体_GB2312" pitchFamily="49" charset="-122"/>
        <a:cs typeface="+mn-cs"/>
      </a:defRPr>
    </a:lvl1pPr>
    <a:lvl2pPr marL="389626" algn="l" rtl="0" eaLnBrk="0" fontAlgn="base" hangingPunct="0">
      <a:spcBef>
        <a:spcPct val="0"/>
      </a:spcBef>
      <a:spcAft>
        <a:spcPct val="0"/>
      </a:spcAft>
      <a:defRPr sz="1700" kern="1200">
        <a:solidFill>
          <a:schemeClr val="tx1"/>
        </a:solidFill>
        <a:latin typeface="Times New Roman" panose="02020603050405020304" pitchFamily="18" charset="0"/>
        <a:ea typeface="楷体_GB2312" pitchFamily="49" charset="-122"/>
        <a:cs typeface="+mn-cs"/>
      </a:defRPr>
    </a:lvl2pPr>
    <a:lvl3pPr marL="779252" algn="l" rtl="0" eaLnBrk="0" fontAlgn="base" hangingPunct="0">
      <a:spcBef>
        <a:spcPct val="0"/>
      </a:spcBef>
      <a:spcAft>
        <a:spcPct val="0"/>
      </a:spcAft>
      <a:defRPr sz="1700" kern="1200">
        <a:solidFill>
          <a:schemeClr val="tx1"/>
        </a:solidFill>
        <a:latin typeface="Times New Roman" panose="02020603050405020304" pitchFamily="18" charset="0"/>
        <a:ea typeface="楷体_GB2312" pitchFamily="49" charset="-122"/>
        <a:cs typeface="+mn-cs"/>
      </a:defRPr>
    </a:lvl3pPr>
    <a:lvl4pPr marL="1168878" algn="l" rtl="0" eaLnBrk="0" fontAlgn="base" hangingPunct="0">
      <a:spcBef>
        <a:spcPct val="0"/>
      </a:spcBef>
      <a:spcAft>
        <a:spcPct val="0"/>
      </a:spcAft>
      <a:defRPr sz="1700" kern="1200">
        <a:solidFill>
          <a:schemeClr val="tx1"/>
        </a:solidFill>
        <a:latin typeface="Times New Roman" panose="02020603050405020304" pitchFamily="18" charset="0"/>
        <a:ea typeface="楷体_GB2312" pitchFamily="49" charset="-122"/>
        <a:cs typeface="+mn-cs"/>
      </a:defRPr>
    </a:lvl4pPr>
    <a:lvl5pPr marL="1558503" algn="l" rtl="0" eaLnBrk="0" fontAlgn="base" hangingPunct="0">
      <a:spcBef>
        <a:spcPct val="0"/>
      </a:spcBef>
      <a:spcAft>
        <a:spcPct val="0"/>
      </a:spcAft>
      <a:defRPr sz="1700" kern="1200">
        <a:solidFill>
          <a:schemeClr val="tx1"/>
        </a:solidFill>
        <a:latin typeface="Times New Roman" panose="02020603050405020304" pitchFamily="18" charset="0"/>
        <a:ea typeface="楷体_GB2312" pitchFamily="49" charset="-122"/>
        <a:cs typeface="+mn-cs"/>
      </a:defRPr>
    </a:lvl5pPr>
    <a:lvl6pPr marL="1948129" algn="l" defTabSz="779252" rtl="0" eaLnBrk="1" latinLnBrk="0" hangingPunct="1">
      <a:defRPr sz="1700" kern="1200">
        <a:solidFill>
          <a:schemeClr val="tx1"/>
        </a:solidFill>
        <a:latin typeface="Times New Roman" panose="02020603050405020304" pitchFamily="18" charset="0"/>
        <a:ea typeface="楷体_GB2312" pitchFamily="49" charset="-122"/>
        <a:cs typeface="+mn-cs"/>
      </a:defRPr>
    </a:lvl6pPr>
    <a:lvl7pPr marL="2337755" algn="l" defTabSz="779252" rtl="0" eaLnBrk="1" latinLnBrk="0" hangingPunct="1">
      <a:defRPr sz="1700" kern="1200">
        <a:solidFill>
          <a:schemeClr val="tx1"/>
        </a:solidFill>
        <a:latin typeface="Times New Roman" panose="02020603050405020304" pitchFamily="18" charset="0"/>
        <a:ea typeface="楷体_GB2312" pitchFamily="49" charset="-122"/>
        <a:cs typeface="+mn-cs"/>
      </a:defRPr>
    </a:lvl7pPr>
    <a:lvl8pPr marL="2727381" algn="l" defTabSz="779252" rtl="0" eaLnBrk="1" latinLnBrk="0" hangingPunct="1">
      <a:defRPr sz="1700" kern="1200">
        <a:solidFill>
          <a:schemeClr val="tx1"/>
        </a:solidFill>
        <a:latin typeface="Times New Roman" panose="02020603050405020304" pitchFamily="18" charset="0"/>
        <a:ea typeface="楷体_GB2312" pitchFamily="49" charset="-122"/>
        <a:cs typeface="+mn-cs"/>
      </a:defRPr>
    </a:lvl8pPr>
    <a:lvl9pPr marL="3117007" algn="l" defTabSz="779252" rtl="0" eaLnBrk="1" latinLnBrk="0" hangingPunct="1">
      <a:defRPr sz="1700" kern="1200">
        <a:solidFill>
          <a:schemeClr val="tx1"/>
        </a:solidFill>
        <a:latin typeface="Times New Roman" panose="02020603050405020304" pitchFamily="18" charset="0"/>
        <a:ea typeface="楷体_GB2312" pitchFamily="49"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467" userDrawn="1">
          <p15:clr>
            <a:srgbClr val="A4A3A4"/>
          </p15:clr>
        </p15:guide>
        <p15:guide id="3" orient="horz" pos="1800" userDrawn="1">
          <p15:clr>
            <a:srgbClr val="A4A3A4"/>
          </p15:clr>
        </p15:guide>
        <p15:guide id="4" pos="320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432FF"/>
    <a:srgbClr val="FFCCFF"/>
    <a:srgbClr val="EED8B0"/>
    <a:srgbClr val="FF40FF"/>
    <a:srgbClr val="0096FF"/>
    <a:srgbClr val="0C7EFF"/>
    <a:srgbClr val="9437FF"/>
    <a:srgbClr val="FF9300"/>
    <a:srgbClr val="FFDD0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10" autoAdjust="0"/>
    <p:restoredTop sz="94674"/>
  </p:normalViewPr>
  <p:slideViewPr>
    <p:cSldViewPr>
      <p:cViewPr varScale="1">
        <p:scale>
          <a:sx n="100" d="100"/>
          <a:sy n="100" d="100"/>
        </p:scale>
        <p:origin x="898" y="31"/>
      </p:cViewPr>
      <p:guideLst>
        <p:guide orient="horz" pos="2160"/>
        <p:guide pos="3467"/>
        <p:guide orient="horz" pos="1800"/>
        <p:guide pos="320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0378"/>
    </p:cViewPr>
  </p:sorterViewPr>
  <p:notesViewPr>
    <p:cSldViewPr>
      <p:cViewPr varScale="1">
        <p:scale>
          <a:sx n="80" d="100"/>
          <a:sy n="80" d="100"/>
        </p:scale>
        <p:origin x="-202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2.xml"/><Relationship Id="rId26" Type="http://schemas.openxmlformats.org/officeDocument/2006/relationships/slide" Target="slides/slide10.xml"/><Relationship Id="rId39" Type="http://schemas.openxmlformats.org/officeDocument/2006/relationships/slide" Target="slides/slide23.xml"/><Relationship Id="rId21" Type="http://schemas.openxmlformats.org/officeDocument/2006/relationships/slide" Target="slides/slide5.xml"/><Relationship Id="rId34" Type="http://schemas.openxmlformats.org/officeDocument/2006/relationships/slide" Target="slides/slide18.xml"/><Relationship Id="rId42" Type="http://schemas.openxmlformats.org/officeDocument/2006/relationships/slide" Target="slides/slide26.xml"/><Relationship Id="rId47" Type="http://schemas.openxmlformats.org/officeDocument/2006/relationships/slide" Target="slides/slide31.xml"/><Relationship Id="rId50" Type="http://schemas.openxmlformats.org/officeDocument/2006/relationships/handoutMaster" Target="handoutMasters/handout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3.xml"/><Relationship Id="rId11" Type="http://schemas.openxmlformats.org/officeDocument/2006/relationships/slideMaster" Target="slideMasters/slideMaster11.xml"/><Relationship Id="rId24" Type="http://schemas.openxmlformats.org/officeDocument/2006/relationships/slide" Target="slides/slide8.xml"/><Relationship Id="rId32" Type="http://schemas.openxmlformats.org/officeDocument/2006/relationships/slide" Target="slides/slide16.xml"/><Relationship Id="rId37" Type="http://schemas.openxmlformats.org/officeDocument/2006/relationships/slide" Target="slides/slide21.xml"/><Relationship Id="rId40" Type="http://schemas.openxmlformats.org/officeDocument/2006/relationships/slide" Target="slides/slide24.xml"/><Relationship Id="rId45" Type="http://schemas.openxmlformats.org/officeDocument/2006/relationships/slide" Target="slides/slide29.xml"/><Relationship Id="rId53" Type="http://schemas.openxmlformats.org/officeDocument/2006/relationships/theme" Target="theme/theme1.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3.xml"/><Relationship Id="rId31" Type="http://schemas.openxmlformats.org/officeDocument/2006/relationships/slide" Target="slides/slide15.xml"/><Relationship Id="rId44" Type="http://schemas.openxmlformats.org/officeDocument/2006/relationships/slide" Target="slides/slide28.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slide" Target="slides/slide19.xml"/><Relationship Id="rId43" Type="http://schemas.openxmlformats.org/officeDocument/2006/relationships/slide" Target="slides/slide27.xml"/><Relationship Id="rId48" Type="http://schemas.openxmlformats.org/officeDocument/2006/relationships/slide" Target="slides/slide32.xml"/><Relationship Id="rId8" Type="http://schemas.openxmlformats.org/officeDocument/2006/relationships/slideMaster" Target="slideMasters/slideMaster8.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slide" Target="slides/slide22.xml"/><Relationship Id="rId46" Type="http://schemas.openxmlformats.org/officeDocument/2006/relationships/slide" Target="slides/slide30.xml"/><Relationship Id="rId20" Type="http://schemas.openxmlformats.org/officeDocument/2006/relationships/slide" Target="slides/slide4.xml"/><Relationship Id="rId41" Type="http://schemas.openxmlformats.org/officeDocument/2006/relationships/slide" Target="slides/slide25.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4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8070571178490359E-2"/>
          <c:y val="4.1726223154129938E-2"/>
          <c:w val="0.94103980899461726"/>
          <c:h val="0.87525651928638892"/>
        </c:manualLayout>
      </c:layout>
      <c:barChart>
        <c:barDir val="col"/>
        <c:grouping val="clustered"/>
        <c:varyColors val="0"/>
        <c:ser>
          <c:idx val="0"/>
          <c:order val="0"/>
          <c:tx>
            <c:v>SMART_PSMv1.1</c:v>
          </c:tx>
          <c:spPr>
            <a:solidFill>
              <a:srgbClr val="3399FF"/>
            </a:solidFill>
            <a:ln>
              <a:noFill/>
            </a:ln>
            <a:effectLst/>
          </c:spPr>
          <c:invertIfNegative val="0"/>
          <c:cat>
            <c:numRef>
              <c:f>'总图 修改'!$A$2:$A$46</c:f>
              <c:numCache>
                <c:formatCode>0_);[Red]\(0\)</c:formatCode>
                <c:ptCount val="45"/>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pt idx="25">
                  <c:v>2016</c:v>
                </c:pt>
                <c:pt idx="26">
                  <c:v>2017</c:v>
                </c:pt>
                <c:pt idx="27">
                  <c:v>2018</c:v>
                </c:pt>
                <c:pt idx="28">
                  <c:v>2019</c:v>
                </c:pt>
                <c:pt idx="29">
                  <c:v>2020</c:v>
                </c:pt>
                <c:pt idx="30">
                  <c:v>2021</c:v>
                </c:pt>
                <c:pt idx="31">
                  <c:v>2022</c:v>
                </c:pt>
                <c:pt idx="32">
                  <c:v>2023</c:v>
                </c:pt>
                <c:pt idx="33">
                  <c:v>2024</c:v>
                </c:pt>
                <c:pt idx="34">
                  <c:v>2025</c:v>
                </c:pt>
                <c:pt idx="35">
                  <c:v>2026</c:v>
                </c:pt>
                <c:pt idx="36">
                  <c:v>2027</c:v>
                </c:pt>
                <c:pt idx="37">
                  <c:v>2028</c:v>
                </c:pt>
                <c:pt idx="38">
                  <c:v>2029</c:v>
                </c:pt>
                <c:pt idx="39">
                  <c:v>2030</c:v>
                </c:pt>
                <c:pt idx="40">
                  <c:v>2031</c:v>
                </c:pt>
                <c:pt idx="41">
                  <c:v>2032</c:v>
                </c:pt>
                <c:pt idx="42">
                  <c:v>2033</c:v>
                </c:pt>
                <c:pt idx="43">
                  <c:v>2034</c:v>
                </c:pt>
                <c:pt idx="44">
                  <c:v>2035</c:v>
                </c:pt>
              </c:numCache>
            </c:numRef>
          </c:cat>
          <c:val>
            <c:numRef>
              <c:f>'总图 修改'!$D$2:$D$34</c:f>
              <c:numCache>
                <c:formatCode>0.0_ </c:formatCode>
                <c:ptCount val="33"/>
                <c:pt idx="0">
                  <c:v>80.900000000000006</c:v>
                </c:pt>
                <c:pt idx="1">
                  <c:v>82</c:v>
                </c:pt>
                <c:pt idx="2">
                  <c:v>79.5</c:v>
                </c:pt>
                <c:pt idx="3">
                  <c:v>88.3</c:v>
                </c:pt>
                <c:pt idx="4">
                  <c:v>83.2</c:v>
                </c:pt>
                <c:pt idx="5">
                  <c:v>79.3</c:v>
                </c:pt>
                <c:pt idx="6">
                  <c:v>82.5</c:v>
                </c:pt>
                <c:pt idx="7">
                  <c:v>78.599999999999994</c:v>
                </c:pt>
                <c:pt idx="8">
                  <c:v>78.2</c:v>
                </c:pt>
                <c:pt idx="9">
                  <c:v>79.099999999999994</c:v>
                </c:pt>
                <c:pt idx="10">
                  <c:v>84</c:v>
                </c:pt>
                <c:pt idx="11">
                  <c:v>75.099999999999994</c:v>
                </c:pt>
                <c:pt idx="12">
                  <c:v>74.2</c:v>
                </c:pt>
                <c:pt idx="13">
                  <c:v>77</c:v>
                </c:pt>
                <c:pt idx="14">
                  <c:v>75.099999999999994</c:v>
                </c:pt>
                <c:pt idx="15">
                  <c:v>72.5</c:v>
                </c:pt>
                <c:pt idx="16">
                  <c:v>79.599999999999994</c:v>
                </c:pt>
                <c:pt idx="17">
                  <c:v>78.400000000000006</c:v>
                </c:pt>
                <c:pt idx="18">
                  <c:v>79.2</c:v>
                </c:pt>
                <c:pt idx="19">
                  <c:v>76.599999999999994</c:v>
                </c:pt>
                <c:pt idx="20">
                  <c:v>81.5</c:v>
                </c:pt>
                <c:pt idx="21">
                  <c:v>73.099999999999994</c:v>
                </c:pt>
                <c:pt idx="22">
                  <c:v>77.599999999999994</c:v>
                </c:pt>
                <c:pt idx="23">
                  <c:v>70.599999999999994</c:v>
                </c:pt>
                <c:pt idx="24">
                  <c:v>84</c:v>
                </c:pt>
                <c:pt idx="25">
                  <c:v>75.2</c:v>
                </c:pt>
                <c:pt idx="26">
                  <c:v>77.3</c:v>
                </c:pt>
                <c:pt idx="27">
                  <c:v>84.7</c:v>
                </c:pt>
                <c:pt idx="28">
                  <c:v>83.7</c:v>
                </c:pt>
                <c:pt idx="29">
                  <c:v>84.5</c:v>
                </c:pt>
                <c:pt idx="30">
                  <c:v>88</c:v>
                </c:pt>
                <c:pt idx="31">
                  <c:v>83.5</c:v>
                </c:pt>
                <c:pt idx="32">
                  <c:v>84.7</c:v>
                </c:pt>
              </c:numCache>
            </c:numRef>
          </c:val>
          <c:extLst>
            <c:ext xmlns:c16="http://schemas.microsoft.com/office/drawing/2014/chart" uri="{C3380CC4-5D6E-409C-BE32-E72D297353CC}">
              <c16:uniqueId val="{00000000-CB4E-46B9-9D58-FB899CD343FB}"/>
            </c:ext>
          </c:extLst>
        </c:ser>
        <c:ser>
          <c:idx val="1"/>
          <c:order val="1"/>
          <c:tx>
            <c:v>SMART_DSMv1.1</c:v>
          </c:tx>
          <c:spPr>
            <a:solidFill>
              <a:srgbClr val="33CCFF"/>
            </a:solidFill>
            <a:ln>
              <a:noFill/>
            </a:ln>
            <a:effectLst/>
          </c:spPr>
          <c:invertIfNegative val="0"/>
          <c:dPt>
            <c:idx val="25"/>
            <c:invertIfNegative val="0"/>
            <c:bubble3D val="0"/>
            <c:spPr>
              <a:solidFill>
                <a:srgbClr val="33CCFF"/>
              </a:solidFill>
              <a:ln>
                <a:noFill/>
              </a:ln>
              <a:effectLst/>
            </c:spPr>
            <c:extLst>
              <c:ext xmlns:c16="http://schemas.microsoft.com/office/drawing/2014/chart" uri="{C3380CC4-5D6E-409C-BE32-E72D297353CC}">
                <c16:uniqueId val="{00000002-CB4E-46B9-9D58-FB899CD343FB}"/>
              </c:ext>
            </c:extLst>
          </c:dPt>
          <c:cat>
            <c:numRef>
              <c:f>'总图 修改'!$A$2:$A$46</c:f>
              <c:numCache>
                <c:formatCode>0_);[Red]\(0\)</c:formatCode>
                <c:ptCount val="45"/>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pt idx="25">
                  <c:v>2016</c:v>
                </c:pt>
                <c:pt idx="26">
                  <c:v>2017</c:v>
                </c:pt>
                <c:pt idx="27">
                  <c:v>2018</c:v>
                </c:pt>
                <c:pt idx="28">
                  <c:v>2019</c:v>
                </c:pt>
                <c:pt idx="29">
                  <c:v>2020</c:v>
                </c:pt>
                <c:pt idx="30">
                  <c:v>2021</c:v>
                </c:pt>
                <c:pt idx="31">
                  <c:v>2022</c:v>
                </c:pt>
                <c:pt idx="32">
                  <c:v>2023</c:v>
                </c:pt>
                <c:pt idx="33">
                  <c:v>2024</c:v>
                </c:pt>
                <c:pt idx="34">
                  <c:v>2025</c:v>
                </c:pt>
                <c:pt idx="35">
                  <c:v>2026</c:v>
                </c:pt>
                <c:pt idx="36">
                  <c:v>2027</c:v>
                </c:pt>
                <c:pt idx="37">
                  <c:v>2028</c:v>
                </c:pt>
                <c:pt idx="38">
                  <c:v>2029</c:v>
                </c:pt>
                <c:pt idx="39">
                  <c:v>2030</c:v>
                </c:pt>
                <c:pt idx="40">
                  <c:v>2031</c:v>
                </c:pt>
                <c:pt idx="41">
                  <c:v>2032</c:v>
                </c:pt>
                <c:pt idx="42">
                  <c:v>2033</c:v>
                </c:pt>
                <c:pt idx="43">
                  <c:v>2034</c:v>
                </c:pt>
                <c:pt idx="44">
                  <c:v>2035</c:v>
                </c:pt>
              </c:numCache>
            </c:numRef>
          </c:cat>
          <c:val>
            <c:numRef>
              <c:f>'总图 修改'!$F$2:$F$34</c:f>
              <c:numCache>
                <c:formatCode>0.0_ </c:formatCode>
                <c:ptCount val="33"/>
                <c:pt idx="1">
                  <c:v>79.510703363914402</c:v>
                </c:pt>
                <c:pt idx="2">
                  <c:v>79.7507788161994</c:v>
                </c:pt>
                <c:pt idx="3">
                  <c:v>80</c:v>
                </c:pt>
                <c:pt idx="4">
                  <c:v>80.392156862745097</c:v>
                </c:pt>
                <c:pt idx="5">
                  <c:v>81.553398058252398</c:v>
                </c:pt>
                <c:pt idx="6">
                  <c:v>75.747508305647798</c:v>
                </c:pt>
                <c:pt idx="7">
                  <c:v>82.479784366576794</c:v>
                </c:pt>
                <c:pt idx="8">
                  <c:v>77.439024390243901</c:v>
                </c:pt>
                <c:pt idx="9">
                  <c:v>78.032786885245898</c:v>
                </c:pt>
                <c:pt idx="10">
                  <c:v>78.547854785478606</c:v>
                </c:pt>
                <c:pt idx="11">
                  <c:v>83.950617283950606</c:v>
                </c:pt>
                <c:pt idx="12">
                  <c:v>68.363636363636402</c:v>
                </c:pt>
                <c:pt idx="13">
                  <c:v>82.084690553745901</c:v>
                </c:pt>
                <c:pt idx="14">
                  <c:v>85.386819484240704</c:v>
                </c:pt>
                <c:pt idx="15">
                  <c:v>78.947368421052602</c:v>
                </c:pt>
                <c:pt idx="16">
                  <c:v>76.470588235294102</c:v>
                </c:pt>
                <c:pt idx="17">
                  <c:v>80.385852090032202</c:v>
                </c:pt>
                <c:pt idx="18">
                  <c:v>79.233226837060698</c:v>
                </c:pt>
                <c:pt idx="19">
                  <c:v>81.935483870967701</c:v>
                </c:pt>
                <c:pt idx="20">
                  <c:v>81.899109792284904</c:v>
                </c:pt>
                <c:pt idx="21">
                  <c:v>74.733096085409301</c:v>
                </c:pt>
                <c:pt idx="22">
                  <c:v>86.543535620052793</c:v>
                </c:pt>
                <c:pt idx="23">
                  <c:v>75.932203389830505</c:v>
                </c:pt>
                <c:pt idx="24">
                  <c:v>84</c:v>
                </c:pt>
                <c:pt idx="25">
                  <c:v>79.344262295082004</c:v>
                </c:pt>
                <c:pt idx="26">
                  <c:v>81.87</c:v>
                </c:pt>
                <c:pt idx="27">
                  <c:v>83.2</c:v>
                </c:pt>
                <c:pt idx="28">
                  <c:v>89.7</c:v>
                </c:pt>
                <c:pt idx="29">
                  <c:v>83.8</c:v>
                </c:pt>
                <c:pt idx="30">
                  <c:v>84.81</c:v>
                </c:pt>
                <c:pt idx="31">
                  <c:v>80.22</c:v>
                </c:pt>
                <c:pt idx="32">
                  <c:v>80.98</c:v>
                </c:pt>
              </c:numCache>
            </c:numRef>
          </c:val>
          <c:extLst>
            <c:ext xmlns:c16="http://schemas.microsoft.com/office/drawing/2014/chart" uri="{C3380CC4-5D6E-409C-BE32-E72D297353CC}">
              <c16:uniqueId val="{00000003-CB4E-46B9-9D58-FB899CD343FB}"/>
            </c:ext>
          </c:extLst>
        </c:ser>
        <c:ser>
          <c:idx val="2"/>
          <c:order val="2"/>
          <c:tx>
            <c:v>BCC_CSM1.1(m)</c:v>
          </c:tx>
          <c:spPr>
            <a:solidFill>
              <a:srgbClr val="FF5050"/>
            </a:solidFill>
            <a:ln>
              <a:noFill/>
            </a:ln>
            <a:effectLst/>
          </c:spPr>
          <c:invertIfNegative val="0"/>
          <c:cat>
            <c:numRef>
              <c:f>'总图 修改'!$A$2:$A$46</c:f>
              <c:numCache>
                <c:formatCode>0_);[Red]\(0\)</c:formatCode>
                <c:ptCount val="45"/>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pt idx="25">
                  <c:v>2016</c:v>
                </c:pt>
                <c:pt idx="26">
                  <c:v>2017</c:v>
                </c:pt>
                <c:pt idx="27">
                  <c:v>2018</c:v>
                </c:pt>
                <c:pt idx="28">
                  <c:v>2019</c:v>
                </c:pt>
                <c:pt idx="29">
                  <c:v>2020</c:v>
                </c:pt>
                <c:pt idx="30">
                  <c:v>2021</c:v>
                </c:pt>
                <c:pt idx="31">
                  <c:v>2022</c:v>
                </c:pt>
                <c:pt idx="32">
                  <c:v>2023</c:v>
                </c:pt>
                <c:pt idx="33">
                  <c:v>2024</c:v>
                </c:pt>
                <c:pt idx="34">
                  <c:v>2025</c:v>
                </c:pt>
                <c:pt idx="35">
                  <c:v>2026</c:v>
                </c:pt>
                <c:pt idx="36">
                  <c:v>2027</c:v>
                </c:pt>
                <c:pt idx="37">
                  <c:v>2028</c:v>
                </c:pt>
                <c:pt idx="38">
                  <c:v>2029</c:v>
                </c:pt>
                <c:pt idx="39">
                  <c:v>2030</c:v>
                </c:pt>
                <c:pt idx="40">
                  <c:v>2031</c:v>
                </c:pt>
                <c:pt idx="41">
                  <c:v>2032</c:v>
                </c:pt>
                <c:pt idx="42">
                  <c:v>2033</c:v>
                </c:pt>
                <c:pt idx="43">
                  <c:v>2034</c:v>
                </c:pt>
                <c:pt idx="44">
                  <c:v>2035</c:v>
                </c:pt>
              </c:numCache>
            </c:numRef>
          </c:cat>
          <c:val>
            <c:numRef>
              <c:f>'总图 修改'!$H$2:$H$34</c:f>
              <c:numCache>
                <c:formatCode>0.0_ </c:formatCode>
                <c:ptCount val="33"/>
                <c:pt idx="0">
                  <c:v>77.3234200743494</c:v>
                </c:pt>
                <c:pt idx="1">
                  <c:v>63.900414937759301</c:v>
                </c:pt>
                <c:pt idx="2">
                  <c:v>73.846153846153896</c:v>
                </c:pt>
                <c:pt idx="3">
                  <c:v>66.122448979591795</c:v>
                </c:pt>
                <c:pt idx="4">
                  <c:v>60.606060606060602</c:v>
                </c:pt>
                <c:pt idx="5">
                  <c:v>61.410788381742698</c:v>
                </c:pt>
                <c:pt idx="6">
                  <c:v>70.161290322580697</c:v>
                </c:pt>
                <c:pt idx="7">
                  <c:v>60.392156862745097</c:v>
                </c:pt>
                <c:pt idx="8">
                  <c:v>64.84375</c:v>
                </c:pt>
                <c:pt idx="9">
                  <c:v>71.595330739299598</c:v>
                </c:pt>
                <c:pt idx="10">
                  <c:v>67.469879518072304</c:v>
                </c:pt>
                <c:pt idx="11">
                  <c:v>59.130434782608702</c:v>
                </c:pt>
                <c:pt idx="12">
                  <c:v>57.3913043478261</c:v>
                </c:pt>
                <c:pt idx="13">
                  <c:v>64.754098360655803</c:v>
                </c:pt>
                <c:pt idx="14">
                  <c:v>72.2433460076046</c:v>
                </c:pt>
                <c:pt idx="15">
                  <c:v>66.6666666666667</c:v>
                </c:pt>
                <c:pt idx="16">
                  <c:v>64.822134387351795</c:v>
                </c:pt>
                <c:pt idx="17">
                  <c:v>71.09375</c:v>
                </c:pt>
                <c:pt idx="18">
                  <c:v>77.7777777777778</c:v>
                </c:pt>
                <c:pt idx="19">
                  <c:v>65.5601659751037</c:v>
                </c:pt>
                <c:pt idx="20">
                  <c:v>63.114754098360699</c:v>
                </c:pt>
                <c:pt idx="21">
                  <c:v>65.271966527196696</c:v>
                </c:pt>
                <c:pt idx="22">
                  <c:v>77.490774907749099</c:v>
                </c:pt>
                <c:pt idx="23">
                  <c:v>69.565217391304301</c:v>
                </c:pt>
                <c:pt idx="24">
                  <c:v>55.263157894736899</c:v>
                </c:pt>
                <c:pt idx="25">
                  <c:v>63.673469387755098</c:v>
                </c:pt>
                <c:pt idx="26">
                  <c:v>72.058823529411796</c:v>
                </c:pt>
                <c:pt idx="27">
                  <c:v>55.021834061135401</c:v>
                </c:pt>
                <c:pt idx="28">
                  <c:v>61.016949152542402</c:v>
                </c:pt>
                <c:pt idx="29">
                  <c:v>65.399239543726196</c:v>
                </c:pt>
                <c:pt idx="30">
                  <c:v>67.441860465116307</c:v>
                </c:pt>
                <c:pt idx="31">
                  <c:v>72.388059701492494</c:v>
                </c:pt>
                <c:pt idx="32">
                  <c:v>67.479674796748</c:v>
                </c:pt>
              </c:numCache>
            </c:numRef>
          </c:val>
          <c:extLst>
            <c:ext xmlns:c16="http://schemas.microsoft.com/office/drawing/2014/chart" uri="{C3380CC4-5D6E-409C-BE32-E72D297353CC}">
              <c16:uniqueId val="{00000004-CB4E-46B9-9D58-FB899CD343FB}"/>
            </c:ext>
          </c:extLst>
        </c:ser>
        <c:dLbls>
          <c:showLegendKey val="0"/>
          <c:showVal val="0"/>
          <c:showCatName val="0"/>
          <c:showSerName val="0"/>
          <c:showPercent val="0"/>
          <c:showBubbleSize val="0"/>
        </c:dLbls>
        <c:gapWidth val="150"/>
        <c:axId val="191436416"/>
        <c:axId val="191436976"/>
      </c:barChart>
      <c:lineChart>
        <c:grouping val="standard"/>
        <c:varyColors val="0"/>
        <c:ser>
          <c:idx val="6"/>
          <c:order val="5"/>
          <c:tx>
            <c:v>m2</c:v>
          </c:tx>
          <c:spPr>
            <a:ln w="12700" cap="rnd">
              <a:solidFill>
                <a:srgbClr val="33CCFF"/>
              </a:solidFill>
              <a:prstDash val="sysDash"/>
              <a:round/>
            </a:ln>
            <a:effectLst/>
          </c:spPr>
          <c:marker>
            <c:symbol val="none"/>
          </c:marker>
          <c:val>
            <c:numRef>
              <c:f>'总图 修改'!$G$2:$G$34</c:f>
              <c:numCache>
                <c:formatCode>General</c:formatCode>
                <c:ptCount val="33"/>
                <c:pt idx="23" formatCode="0.0_ ">
                  <c:v>82.4</c:v>
                </c:pt>
                <c:pt idx="24" formatCode="0.0_ ">
                  <c:v>82.4</c:v>
                </c:pt>
                <c:pt idx="25" formatCode="0.0_ ">
                  <c:v>82.4</c:v>
                </c:pt>
                <c:pt idx="26" formatCode="0.0_ ">
                  <c:v>82.4</c:v>
                </c:pt>
                <c:pt idx="27" formatCode="0.0_ ">
                  <c:v>82.4</c:v>
                </c:pt>
                <c:pt idx="28" formatCode="0.0_ ">
                  <c:v>82.4</c:v>
                </c:pt>
                <c:pt idx="29" formatCode="0.0_ ">
                  <c:v>82.4</c:v>
                </c:pt>
                <c:pt idx="30" formatCode="0.0_ ">
                  <c:v>82.4</c:v>
                </c:pt>
                <c:pt idx="31" formatCode="0.0_ ">
                  <c:v>82.4</c:v>
                </c:pt>
                <c:pt idx="32" formatCode="0.0_ ">
                  <c:v>82.4</c:v>
                </c:pt>
              </c:numCache>
            </c:numRef>
          </c:val>
          <c:smooth val="0"/>
          <c:extLst>
            <c:ext xmlns:c16="http://schemas.microsoft.com/office/drawing/2014/chart" uri="{C3380CC4-5D6E-409C-BE32-E72D297353CC}">
              <c16:uniqueId val="{00000005-CB4E-46B9-9D58-FB899CD343FB}"/>
            </c:ext>
          </c:extLst>
        </c:ser>
        <c:ser>
          <c:idx val="7"/>
          <c:order val="6"/>
          <c:tx>
            <c:v>M3</c:v>
          </c:tx>
          <c:spPr>
            <a:ln w="12700" cap="rnd">
              <a:solidFill>
                <a:srgbClr val="FF5050"/>
              </a:solidFill>
              <a:prstDash val="sysDash"/>
              <a:round/>
            </a:ln>
            <a:effectLst/>
          </c:spPr>
          <c:marker>
            <c:symbol val="none"/>
          </c:marker>
          <c:val>
            <c:numRef>
              <c:f>'总图 修改'!$I$2:$I$34</c:f>
              <c:numCache>
                <c:formatCode>General</c:formatCode>
                <c:ptCount val="33"/>
                <c:pt idx="23" formatCode="0.0_ ">
                  <c:v>64.900000000000006</c:v>
                </c:pt>
                <c:pt idx="24" formatCode="0.0_ ">
                  <c:v>64.900000000000006</c:v>
                </c:pt>
                <c:pt idx="25" formatCode="0.0_ ">
                  <c:v>64.900000000000006</c:v>
                </c:pt>
                <c:pt idx="26" formatCode="0.0_ ">
                  <c:v>64.900000000000006</c:v>
                </c:pt>
                <c:pt idx="27" formatCode="0.0_ ">
                  <c:v>64.900000000000006</c:v>
                </c:pt>
                <c:pt idx="28" formatCode="0.0_ ">
                  <c:v>64.900000000000006</c:v>
                </c:pt>
                <c:pt idx="29" formatCode="0.0_ ">
                  <c:v>64.900000000000006</c:v>
                </c:pt>
                <c:pt idx="30" formatCode="0.0_ ">
                  <c:v>64.900000000000006</c:v>
                </c:pt>
                <c:pt idx="31" formatCode="0.0_ ">
                  <c:v>64.900000000000006</c:v>
                </c:pt>
                <c:pt idx="32" formatCode="0.0_ ">
                  <c:v>64.900000000000006</c:v>
                </c:pt>
              </c:numCache>
            </c:numRef>
          </c:val>
          <c:smooth val="0"/>
          <c:extLst>
            <c:ext xmlns:c16="http://schemas.microsoft.com/office/drawing/2014/chart" uri="{C3380CC4-5D6E-409C-BE32-E72D297353CC}">
              <c16:uniqueId val="{00000006-CB4E-46B9-9D58-FB899CD343FB}"/>
            </c:ext>
          </c:extLst>
        </c:ser>
        <c:ser>
          <c:idx val="5"/>
          <c:order val="7"/>
          <c:tx>
            <c:v>M1</c:v>
          </c:tx>
          <c:spPr>
            <a:ln w="12700" cap="rnd">
              <a:solidFill>
                <a:srgbClr val="3399FF"/>
              </a:solidFill>
              <a:prstDash val="sysDash"/>
              <a:round/>
            </a:ln>
            <a:effectLst/>
          </c:spPr>
          <c:marker>
            <c:symbol val="none"/>
          </c:marker>
          <c:val>
            <c:numRef>
              <c:f>'总图 修改'!$E$2:$E$34</c:f>
              <c:numCache>
                <c:formatCode>General</c:formatCode>
                <c:ptCount val="33"/>
                <c:pt idx="23" formatCode="0.0_ ">
                  <c:v>81.599999999999994</c:v>
                </c:pt>
                <c:pt idx="24" formatCode="0.0_ ">
                  <c:v>81.599999999999994</c:v>
                </c:pt>
                <c:pt idx="25" formatCode="0.0_ ">
                  <c:v>81.599999999999994</c:v>
                </c:pt>
                <c:pt idx="26" formatCode="0.0_ ">
                  <c:v>81.599999999999994</c:v>
                </c:pt>
                <c:pt idx="27" formatCode="0.0_ ">
                  <c:v>81.599999999999994</c:v>
                </c:pt>
                <c:pt idx="28" formatCode="0.0_ ">
                  <c:v>81.599999999999994</c:v>
                </c:pt>
                <c:pt idx="29" formatCode="0.0_ ">
                  <c:v>81.599999999999994</c:v>
                </c:pt>
                <c:pt idx="30" formatCode="0.0_ ">
                  <c:v>81.599999999999994</c:v>
                </c:pt>
                <c:pt idx="31" formatCode="0.0_ ">
                  <c:v>81.599999999999994</c:v>
                </c:pt>
                <c:pt idx="32" formatCode="0.0_ ">
                  <c:v>81.599999999999994</c:v>
                </c:pt>
              </c:numCache>
            </c:numRef>
          </c:val>
          <c:smooth val="0"/>
          <c:extLst>
            <c:ext xmlns:c16="http://schemas.microsoft.com/office/drawing/2014/chart" uri="{C3380CC4-5D6E-409C-BE32-E72D297353CC}">
              <c16:uniqueId val="{00000007-CB4E-46B9-9D58-FB899CD343FB}"/>
            </c:ext>
          </c:extLst>
        </c:ser>
        <c:ser>
          <c:idx val="8"/>
          <c:order val="8"/>
          <c:tx>
            <c:v>SMART_PSMv1.1</c:v>
          </c:tx>
          <c:spPr>
            <a:ln w="50800" cap="rnd">
              <a:solidFill>
                <a:srgbClr val="7030A0"/>
              </a:solidFill>
              <a:round/>
            </a:ln>
            <a:effectLst/>
          </c:spPr>
          <c:marker>
            <c:symbol val="none"/>
          </c:marker>
          <c:val>
            <c:numRef>
              <c:f>'总图 修改'!$B$2:$B$34</c:f>
              <c:numCache>
                <c:formatCode>General</c:formatCode>
                <c:ptCount val="33"/>
                <c:pt idx="23" formatCode="0.0_ ">
                  <c:v>68.2</c:v>
                </c:pt>
                <c:pt idx="24" formatCode="0.0_ ">
                  <c:v>82.7</c:v>
                </c:pt>
                <c:pt idx="25" formatCode="0.0_ ">
                  <c:v>72.7</c:v>
                </c:pt>
                <c:pt idx="26" formatCode="0.0_ ">
                  <c:v>73.5</c:v>
                </c:pt>
                <c:pt idx="27" formatCode="0.0_ ">
                  <c:v>77.400000000000006</c:v>
                </c:pt>
                <c:pt idx="28" formatCode="0.0_ ">
                  <c:v>68.7</c:v>
                </c:pt>
                <c:pt idx="29" formatCode="0.0_ ">
                  <c:v>74.8</c:v>
                </c:pt>
                <c:pt idx="30" formatCode="0.0_ ">
                  <c:v>77</c:v>
                </c:pt>
                <c:pt idx="31" formatCode="0.0_ ">
                  <c:v>68.099999999999994</c:v>
                </c:pt>
                <c:pt idx="32" formatCode="0.0_ ">
                  <c:v>78.099999999999994</c:v>
                </c:pt>
              </c:numCache>
            </c:numRef>
          </c:val>
          <c:smooth val="0"/>
          <c:extLst>
            <c:ext xmlns:c16="http://schemas.microsoft.com/office/drawing/2014/chart" uri="{C3380CC4-5D6E-409C-BE32-E72D297353CC}">
              <c16:uniqueId val="{00000008-CB4E-46B9-9D58-FB899CD343FB}"/>
            </c:ext>
          </c:extLst>
        </c:ser>
        <c:ser>
          <c:idx val="9"/>
          <c:order val="9"/>
          <c:spPr>
            <a:ln w="12700" cap="rnd">
              <a:solidFill>
                <a:sysClr val="windowText" lastClr="000000"/>
              </a:solidFill>
              <a:prstDash val="solid"/>
              <a:round/>
            </a:ln>
            <a:effectLst/>
          </c:spPr>
          <c:marker>
            <c:symbol val="none"/>
          </c:marker>
          <c:val>
            <c:numRef>
              <c:f>'总图 修改'!$K$2:$K$24</c:f>
              <c:numCache>
                <c:formatCode>0.0_ </c:formatCode>
                <c:ptCount val="23"/>
                <c:pt idx="0">
                  <c:v>67.3</c:v>
                </c:pt>
                <c:pt idx="1">
                  <c:v>67.3</c:v>
                </c:pt>
                <c:pt idx="2">
                  <c:v>67.3</c:v>
                </c:pt>
                <c:pt idx="3">
                  <c:v>67.3</c:v>
                </c:pt>
                <c:pt idx="4">
                  <c:v>67.3</c:v>
                </c:pt>
                <c:pt idx="5">
                  <c:v>67.3</c:v>
                </c:pt>
                <c:pt idx="6">
                  <c:v>67.3</c:v>
                </c:pt>
                <c:pt idx="7">
                  <c:v>67.3</c:v>
                </c:pt>
                <c:pt idx="8">
                  <c:v>67.3</c:v>
                </c:pt>
                <c:pt idx="9">
                  <c:v>67.3</c:v>
                </c:pt>
                <c:pt idx="10">
                  <c:v>67.3</c:v>
                </c:pt>
                <c:pt idx="11">
                  <c:v>67.3</c:v>
                </c:pt>
                <c:pt idx="12">
                  <c:v>67.3</c:v>
                </c:pt>
                <c:pt idx="13">
                  <c:v>67.3</c:v>
                </c:pt>
                <c:pt idx="14">
                  <c:v>67.3</c:v>
                </c:pt>
                <c:pt idx="15">
                  <c:v>67.3</c:v>
                </c:pt>
                <c:pt idx="16">
                  <c:v>67.3</c:v>
                </c:pt>
                <c:pt idx="17">
                  <c:v>67.3</c:v>
                </c:pt>
                <c:pt idx="18">
                  <c:v>67.3</c:v>
                </c:pt>
                <c:pt idx="19">
                  <c:v>67.3</c:v>
                </c:pt>
                <c:pt idx="20">
                  <c:v>67.3</c:v>
                </c:pt>
                <c:pt idx="21">
                  <c:v>67.3</c:v>
                </c:pt>
                <c:pt idx="22">
                  <c:v>67.3</c:v>
                </c:pt>
              </c:numCache>
            </c:numRef>
          </c:val>
          <c:smooth val="0"/>
          <c:extLst>
            <c:ext xmlns:c16="http://schemas.microsoft.com/office/drawing/2014/chart" uri="{C3380CC4-5D6E-409C-BE32-E72D297353CC}">
              <c16:uniqueId val="{00000009-CB4E-46B9-9D58-FB899CD343FB}"/>
            </c:ext>
          </c:extLst>
        </c:ser>
        <c:ser>
          <c:idx val="10"/>
          <c:order val="10"/>
          <c:tx>
            <c:v>m6</c:v>
          </c:tx>
          <c:spPr>
            <a:ln w="12700" cap="rnd">
              <a:solidFill>
                <a:srgbClr val="7030A0"/>
              </a:solidFill>
              <a:prstDash val="sysDash"/>
              <a:round/>
            </a:ln>
            <a:effectLst/>
          </c:spPr>
          <c:marker>
            <c:symbol val="none"/>
          </c:marker>
          <c:val>
            <c:numRef>
              <c:f>'总图 修改'!$C$2:$C$34</c:f>
              <c:numCache>
                <c:formatCode>General</c:formatCode>
                <c:ptCount val="33"/>
                <c:pt idx="23" formatCode="0.0_ ">
                  <c:v>74.099999999999994</c:v>
                </c:pt>
                <c:pt idx="24" formatCode="0.0_ ">
                  <c:v>74.099999999999994</c:v>
                </c:pt>
                <c:pt idx="25" formatCode="0.0_ ">
                  <c:v>74.099999999999994</c:v>
                </c:pt>
                <c:pt idx="26" formatCode="0.0_ ">
                  <c:v>74.099999999999994</c:v>
                </c:pt>
                <c:pt idx="27" formatCode="0.0_ ">
                  <c:v>74.099999999999994</c:v>
                </c:pt>
                <c:pt idx="28" formatCode="0.0_ ">
                  <c:v>74.099999999999994</c:v>
                </c:pt>
                <c:pt idx="29" formatCode="0.0_ ">
                  <c:v>74.099999999999994</c:v>
                </c:pt>
                <c:pt idx="30" formatCode="0.0_ ">
                  <c:v>74.099999999999994</c:v>
                </c:pt>
                <c:pt idx="31" formatCode="0.0_ ">
                  <c:v>74.099999999999994</c:v>
                </c:pt>
                <c:pt idx="32" formatCode="0.0_ ">
                  <c:v>74.099999999999994</c:v>
                </c:pt>
              </c:numCache>
            </c:numRef>
          </c:val>
          <c:smooth val="0"/>
          <c:extLst>
            <c:ext xmlns:c16="http://schemas.microsoft.com/office/drawing/2014/chart" uri="{C3380CC4-5D6E-409C-BE32-E72D297353CC}">
              <c16:uniqueId val="{0000000A-CB4E-46B9-9D58-FB899CD343FB}"/>
            </c:ext>
          </c:extLst>
        </c:ser>
        <c:dLbls>
          <c:showLegendKey val="0"/>
          <c:showVal val="0"/>
          <c:showCatName val="0"/>
          <c:showSerName val="0"/>
          <c:showPercent val="0"/>
          <c:showBubbleSize val="0"/>
        </c:dLbls>
        <c:marker val="1"/>
        <c:smooth val="0"/>
        <c:axId val="191436416"/>
        <c:axId val="191436976"/>
        <c:extLst>
          <c:ext xmlns:c15="http://schemas.microsoft.com/office/drawing/2012/chart" uri="{02D57815-91ED-43cb-92C2-25804820EDAC}">
            <c15:filteredLineSeries>
              <c15:ser>
                <c:idx val="3"/>
                <c:order val="3"/>
                <c:tx>
                  <c:v>全国会商(1991-2010)</c:v>
                </c:tx>
                <c:spPr>
                  <a:ln w="38100" cap="rnd">
                    <a:solidFill>
                      <a:sysClr val="windowText" lastClr="000000"/>
                    </a:solidFill>
                    <a:round/>
                  </a:ln>
                  <a:effectLst/>
                </c:spPr>
                <c:marker>
                  <c:symbol val="none"/>
                </c:marker>
                <c:cat>
                  <c:numRef>
                    <c:extLst>
                      <c:ext uri="{02D57815-91ED-43cb-92C2-25804820EDAC}">
                        <c15:formulaRef>
                          <c15:sqref>'总图 修改'!$A$2:$A$34</c15:sqref>
                        </c15:formulaRef>
                      </c:ext>
                    </c:extLst>
                    <c:numCache>
                      <c:formatCode>0_);[Red]\(0\)</c:formatCode>
                      <c:ptCount val="33"/>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pt idx="25">
                        <c:v>2016</c:v>
                      </c:pt>
                      <c:pt idx="26">
                        <c:v>2017</c:v>
                      </c:pt>
                      <c:pt idx="27">
                        <c:v>2018</c:v>
                      </c:pt>
                      <c:pt idx="28">
                        <c:v>2019</c:v>
                      </c:pt>
                      <c:pt idx="29">
                        <c:v>2020</c:v>
                      </c:pt>
                      <c:pt idx="30">
                        <c:v>2021</c:v>
                      </c:pt>
                      <c:pt idx="31">
                        <c:v>2022</c:v>
                      </c:pt>
                      <c:pt idx="32">
                        <c:v>2023</c:v>
                      </c:pt>
                    </c:numCache>
                  </c:numRef>
                </c:cat>
                <c:val>
                  <c:numRef>
                    <c:extLst>
                      <c:ext uri="{02D57815-91ED-43cb-92C2-25804820EDAC}">
                        <c15:formulaRef>
                          <c15:sqref>'总图 修改'!$J$2:$J$34</c15:sqref>
                        </c15:formulaRef>
                      </c:ext>
                    </c:extLst>
                    <c:numCache>
                      <c:formatCode>0.0_ </c:formatCode>
                      <c:ptCount val="33"/>
                      <c:pt idx="0">
                        <c:v>59</c:v>
                      </c:pt>
                      <c:pt idx="1">
                        <c:v>74</c:v>
                      </c:pt>
                      <c:pt idx="2">
                        <c:v>66</c:v>
                      </c:pt>
                      <c:pt idx="3">
                        <c:v>79</c:v>
                      </c:pt>
                      <c:pt idx="4">
                        <c:v>69</c:v>
                      </c:pt>
                      <c:pt idx="5">
                        <c:v>60</c:v>
                      </c:pt>
                      <c:pt idx="6">
                        <c:v>56</c:v>
                      </c:pt>
                      <c:pt idx="7">
                        <c:v>69</c:v>
                      </c:pt>
                      <c:pt idx="8">
                        <c:v>44</c:v>
                      </c:pt>
                      <c:pt idx="9">
                        <c:v>76</c:v>
                      </c:pt>
                      <c:pt idx="10">
                        <c:v>71</c:v>
                      </c:pt>
                      <c:pt idx="11">
                        <c:v>66</c:v>
                      </c:pt>
                      <c:pt idx="12">
                        <c:v>48</c:v>
                      </c:pt>
                      <c:pt idx="13">
                        <c:v>74</c:v>
                      </c:pt>
                      <c:pt idx="14">
                        <c:v>63</c:v>
                      </c:pt>
                      <c:pt idx="15">
                        <c:v>67</c:v>
                      </c:pt>
                      <c:pt idx="16">
                        <c:v>71</c:v>
                      </c:pt>
                      <c:pt idx="17">
                        <c:v>75</c:v>
                      </c:pt>
                      <c:pt idx="18">
                        <c:v>76</c:v>
                      </c:pt>
                      <c:pt idx="19">
                        <c:v>73</c:v>
                      </c:pt>
                      <c:pt idx="20">
                        <c:v>70</c:v>
                      </c:pt>
                      <c:pt idx="21">
                        <c:v>68</c:v>
                      </c:pt>
                      <c:pt idx="22">
                        <c:v>73</c:v>
                      </c:pt>
                    </c:numCache>
                  </c:numRef>
                </c:val>
                <c:smooth val="0"/>
                <c:extLst>
                  <c:ext xmlns:c16="http://schemas.microsoft.com/office/drawing/2014/chart" uri="{C3380CC4-5D6E-409C-BE32-E72D297353CC}">
                    <c16:uniqueId val="{0000000B-CB4E-46B9-9D58-FB899CD343FB}"/>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'总图 修改'!$L$1</c15:sqref>
                        </c15:formulaRef>
                      </c:ext>
                    </c:extLst>
                    <c:strCache>
                      <c:ptCount val="1"/>
                      <c:pt idx="0">
                        <c:v>FODAS</c:v>
                      </c:pt>
                    </c:strCache>
                  </c:strRef>
                </c:tx>
                <c:spPr>
                  <a:ln w="28575" cap="rnd">
                    <a:solidFill>
                      <a:schemeClr val="accent2"/>
                    </a:solidFill>
                    <a:round/>
                  </a:ln>
                  <a:effectLst/>
                </c:spPr>
                <c:marker>
                  <c:symbol val="none"/>
                </c:marker>
                <c:cat>
                  <c:numRef>
                    <c:extLst xmlns:c15="http://schemas.microsoft.com/office/drawing/2012/chart">
                      <c:ext xmlns:c15="http://schemas.microsoft.com/office/drawing/2012/chart" uri="{02D57815-91ED-43cb-92C2-25804820EDAC}">
                        <c15:formulaRef>
                          <c15:sqref>'总图 修改'!$A$2:$A$34</c15:sqref>
                        </c15:formulaRef>
                      </c:ext>
                    </c:extLst>
                    <c:numCache>
                      <c:formatCode>0_);[Red]\(0\)</c:formatCode>
                      <c:ptCount val="33"/>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pt idx="25">
                        <c:v>2016</c:v>
                      </c:pt>
                      <c:pt idx="26">
                        <c:v>2017</c:v>
                      </c:pt>
                      <c:pt idx="27">
                        <c:v>2018</c:v>
                      </c:pt>
                      <c:pt idx="28">
                        <c:v>2019</c:v>
                      </c:pt>
                      <c:pt idx="29">
                        <c:v>2020</c:v>
                      </c:pt>
                      <c:pt idx="30">
                        <c:v>2021</c:v>
                      </c:pt>
                      <c:pt idx="31">
                        <c:v>2022</c:v>
                      </c:pt>
                      <c:pt idx="32">
                        <c:v>2023</c:v>
                      </c:pt>
                    </c:numCache>
                  </c:numRef>
                </c:cat>
                <c:val>
                  <c:numRef>
                    <c:extLst xmlns:c15="http://schemas.microsoft.com/office/drawing/2012/chart">
                      <c:ext xmlns:c15="http://schemas.microsoft.com/office/drawing/2012/chart" uri="{02D57815-91ED-43cb-92C2-25804820EDAC}">
                        <c15:formulaRef>
                          <c15:sqref>'总图 修改'!$L$2:$L$34</c15:sqref>
                        </c15:formulaRef>
                      </c:ext>
                    </c:extLst>
                    <c:numCache>
                      <c:formatCode>General</c:formatCode>
                      <c:ptCount val="33"/>
                      <c:pt idx="18" formatCode="0.0_ ">
                        <c:v>79</c:v>
                      </c:pt>
                      <c:pt idx="19" formatCode="0.0_ ">
                        <c:v>72</c:v>
                      </c:pt>
                      <c:pt idx="20" formatCode="0.0_ ">
                        <c:v>75</c:v>
                      </c:pt>
                      <c:pt idx="21" formatCode="0.0_ ">
                        <c:v>76</c:v>
                      </c:pt>
                      <c:pt idx="22" formatCode="0.0_ ">
                        <c:v>74</c:v>
                      </c:pt>
                      <c:pt idx="23" formatCode="0.0_ ">
                        <c:v>73</c:v>
                      </c:pt>
                      <c:pt idx="24" formatCode="0.0_ ">
                        <c:v>72</c:v>
                      </c:pt>
                      <c:pt idx="25" formatCode="0.0_ ">
                        <c:v>69</c:v>
                      </c:pt>
                      <c:pt idx="26" formatCode="0.0_ ">
                        <c:v>74</c:v>
                      </c:pt>
                      <c:pt idx="27" formatCode="0.0_ ">
                        <c:v>71</c:v>
                      </c:pt>
                      <c:pt idx="28" formatCode="0.0_ ">
                        <c:v>70</c:v>
                      </c:pt>
                    </c:numCache>
                  </c:numRef>
                </c:val>
                <c:smooth val="0"/>
                <c:extLst xmlns:c15="http://schemas.microsoft.com/office/drawing/2012/chart">
                  <c:ext xmlns:c16="http://schemas.microsoft.com/office/drawing/2014/chart" uri="{C3380CC4-5D6E-409C-BE32-E72D297353CC}">
                    <c16:uniqueId val="{0000000C-CB4E-46B9-9D58-FB899CD343FB}"/>
                  </c:ext>
                </c:extLst>
              </c15:ser>
            </c15:filteredLineSeries>
          </c:ext>
        </c:extLst>
      </c:lineChart>
      <c:catAx>
        <c:axId val="191436416"/>
        <c:scaling>
          <c:orientation val="minMax"/>
        </c:scaling>
        <c:delete val="0"/>
        <c:axPos val="b"/>
        <c:majorGridlines>
          <c:spPr>
            <a:ln w="9525" cap="flat" cmpd="sng" algn="ctr">
              <a:solidFill>
                <a:schemeClr val="tx1">
                  <a:lumMod val="15000"/>
                  <a:lumOff val="85000"/>
                </a:schemeClr>
              </a:solidFill>
              <a:round/>
            </a:ln>
            <a:effectLst/>
          </c:spPr>
        </c:majorGridlines>
        <c:numFmt formatCode="0_);[Red]\(0\)" sourceLinked="1"/>
        <c:majorTickMark val="cross"/>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defRPr>
            </a:pPr>
            <a:endParaRPr lang="zh-CN"/>
          </a:p>
        </c:txPr>
        <c:crossAx val="191436976"/>
        <c:crosses val="autoZero"/>
        <c:auto val="1"/>
        <c:lblAlgn val="ctr"/>
        <c:lblOffset val="100"/>
        <c:tickLblSkip val="4"/>
        <c:tickMarkSkip val="1"/>
        <c:noMultiLvlLbl val="0"/>
      </c:catAx>
      <c:valAx>
        <c:axId val="191436976"/>
        <c:scaling>
          <c:orientation val="minMax"/>
          <c:max val="95"/>
          <c:min val="40"/>
        </c:scaling>
        <c:delete val="0"/>
        <c:axPos val="l"/>
        <c:majorGridlines>
          <c:spPr>
            <a:ln w="9525" cap="flat" cmpd="sng" algn="ctr">
              <a:solidFill>
                <a:schemeClr val="tx1">
                  <a:lumMod val="15000"/>
                  <a:lumOff val="85000"/>
                </a:schemeClr>
              </a:solidFill>
              <a:round/>
            </a:ln>
            <a:effectLst/>
          </c:spPr>
        </c:majorGridlines>
        <c:numFmt formatCode="0_ " sourceLinked="0"/>
        <c:majorTickMark val="cross"/>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defRPr>
            </a:pPr>
            <a:endParaRPr lang="zh-CN"/>
          </a:p>
        </c:txPr>
        <c:crossAx val="191436416"/>
        <c:crosses val="autoZero"/>
        <c:crossBetween val="between"/>
      </c:valAx>
      <c:spPr>
        <a:solidFill>
          <a:sysClr val="window" lastClr="FFFFFF">
            <a:lumMod val="95000"/>
          </a:sysClr>
        </a:solidFill>
        <a:ln>
          <a:solidFill>
            <a:sysClr val="windowText" lastClr="000000"/>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200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2717023647083865E-2"/>
          <c:y val="2.9559386973180078E-2"/>
          <c:w val="0.92884741986075492"/>
          <c:h val="0.8791373988931459"/>
        </c:manualLayout>
      </c:layout>
      <c:barChart>
        <c:barDir val="col"/>
        <c:grouping val="clustered"/>
        <c:varyColors val="0"/>
        <c:ser>
          <c:idx val="0"/>
          <c:order val="0"/>
          <c:tx>
            <c:v>SMART_PSMv1.1</c:v>
          </c:tx>
          <c:spPr>
            <a:solidFill>
              <a:srgbClr val="3399FF"/>
            </a:solidFill>
            <a:ln>
              <a:noFill/>
            </a:ln>
            <a:effectLst/>
          </c:spPr>
          <c:invertIfNegative val="0"/>
          <c:cat>
            <c:numRef>
              <c:f>'总图2 修改'!$A$2:$A$34</c:f>
              <c:numCache>
                <c:formatCode>General</c:formatCode>
                <c:ptCount val="33"/>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pt idx="25">
                  <c:v>2016</c:v>
                </c:pt>
                <c:pt idx="26">
                  <c:v>2017</c:v>
                </c:pt>
                <c:pt idx="27">
                  <c:v>2018</c:v>
                </c:pt>
                <c:pt idx="28">
                  <c:v>2019</c:v>
                </c:pt>
                <c:pt idx="29">
                  <c:v>2020</c:v>
                </c:pt>
                <c:pt idx="30">
                  <c:v>2021</c:v>
                </c:pt>
                <c:pt idx="31">
                  <c:v>2022</c:v>
                </c:pt>
                <c:pt idx="32">
                  <c:v>2023</c:v>
                </c:pt>
              </c:numCache>
              <c:extLst/>
            </c:numRef>
          </c:cat>
          <c:val>
            <c:numRef>
              <c:f>'总图2 修改'!$B$2:$B$34</c:f>
              <c:numCache>
                <c:formatCode>0.00_ </c:formatCode>
                <c:ptCount val="33"/>
                <c:pt idx="0">
                  <c:v>0.38</c:v>
                </c:pt>
                <c:pt idx="1">
                  <c:v>0.33</c:v>
                </c:pt>
                <c:pt idx="2">
                  <c:v>0.14000000000000001</c:v>
                </c:pt>
                <c:pt idx="3">
                  <c:v>0.56999999999999995</c:v>
                </c:pt>
                <c:pt idx="4">
                  <c:v>0.44</c:v>
                </c:pt>
                <c:pt idx="5">
                  <c:v>0.41</c:v>
                </c:pt>
                <c:pt idx="6">
                  <c:v>0.42</c:v>
                </c:pt>
                <c:pt idx="7">
                  <c:v>0.39</c:v>
                </c:pt>
                <c:pt idx="8">
                  <c:v>0.16</c:v>
                </c:pt>
                <c:pt idx="9">
                  <c:v>0.2</c:v>
                </c:pt>
                <c:pt idx="10">
                  <c:v>0.23</c:v>
                </c:pt>
                <c:pt idx="11">
                  <c:v>0.21</c:v>
                </c:pt>
                <c:pt idx="12">
                  <c:v>0.17</c:v>
                </c:pt>
                <c:pt idx="13">
                  <c:v>0.21</c:v>
                </c:pt>
                <c:pt idx="14">
                  <c:v>-0.02</c:v>
                </c:pt>
                <c:pt idx="15">
                  <c:v>0.19</c:v>
                </c:pt>
                <c:pt idx="16">
                  <c:v>0.45</c:v>
                </c:pt>
                <c:pt idx="17">
                  <c:v>0.2</c:v>
                </c:pt>
                <c:pt idx="18">
                  <c:v>0.39</c:v>
                </c:pt>
                <c:pt idx="19">
                  <c:v>0.12</c:v>
                </c:pt>
                <c:pt idx="20">
                  <c:v>0.41</c:v>
                </c:pt>
                <c:pt idx="21">
                  <c:v>0.13</c:v>
                </c:pt>
                <c:pt idx="22">
                  <c:v>0.31</c:v>
                </c:pt>
                <c:pt idx="23">
                  <c:v>0.02</c:v>
                </c:pt>
                <c:pt idx="24">
                  <c:v>0.56999999999999995</c:v>
                </c:pt>
                <c:pt idx="25">
                  <c:v>0.19</c:v>
                </c:pt>
                <c:pt idx="26">
                  <c:v>0.11</c:v>
                </c:pt>
                <c:pt idx="27">
                  <c:v>0.52</c:v>
                </c:pt>
                <c:pt idx="28">
                  <c:v>0.36</c:v>
                </c:pt>
                <c:pt idx="29">
                  <c:v>0.4</c:v>
                </c:pt>
                <c:pt idx="30">
                  <c:v>0.56999999999999995</c:v>
                </c:pt>
                <c:pt idx="31">
                  <c:v>0.13</c:v>
                </c:pt>
                <c:pt idx="32">
                  <c:v>0.47</c:v>
                </c:pt>
              </c:numCache>
              <c:extLst/>
            </c:numRef>
          </c:val>
          <c:extLst>
            <c:ext xmlns:c16="http://schemas.microsoft.com/office/drawing/2014/chart" uri="{C3380CC4-5D6E-409C-BE32-E72D297353CC}">
              <c16:uniqueId val="{00000000-4B88-41E3-AE6A-E3A8F3F19FE5}"/>
            </c:ext>
          </c:extLst>
        </c:ser>
        <c:ser>
          <c:idx val="2"/>
          <c:order val="2"/>
          <c:tx>
            <c:v>SMART_DSMv1.1</c:v>
          </c:tx>
          <c:spPr>
            <a:solidFill>
              <a:srgbClr val="33CCFF"/>
            </a:solidFill>
            <a:ln>
              <a:noFill/>
            </a:ln>
            <a:effectLst/>
          </c:spPr>
          <c:invertIfNegative val="0"/>
          <c:cat>
            <c:numRef>
              <c:f>'总图2 修改'!$A$2:$A$34</c:f>
              <c:numCache>
                <c:formatCode>General</c:formatCode>
                <c:ptCount val="33"/>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pt idx="25">
                  <c:v>2016</c:v>
                </c:pt>
                <c:pt idx="26">
                  <c:v>2017</c:v>
                </c:pt>
                <c:pt idx="27">
                  <c:v>2018</c:v>
                </c:pt>
                <c:pt idx="28">
                  <c:v>2019</c:v>
                </c:pt>
                <c:pt idx="29">
                  <c:v>2020</c:v>
                </c:pt>
                <c:pt idx="30">
                  <c:v>2021</c:v>
                </c:pt>
                <c:pt idx="31">
                  <c:v>2022</c:v>
                </c:pt>
                <c:pt idx="32">
                  <c:v>2023</c:v>
                </c:pt>
              </c:numCache>
              <c:extLst/>
            </c:numRef>
          </c:cat>
          <c:val>
            <c:numRef>
              <c:f>'总图2 修改'!$D$2:$D$34</c:f>
              <c:numCache>
                <c:formatCode>0.00_ </c:formatCode>
                <c:ptCount val="33"/>
                <c:pt idx="1">
                  <c:v>-1.3858946355655599E-2</c:v>
                </c:pt>
                <c:pt idx="2">
                  <c:v>0.36505954100028498</c:v>
                </c:pt>
                <c:pt idx="3">
                  <c:v>0.49280722455347598</c:v>
                </c:pt>
                <c:pt idx="4">
                  <c:v>0.35088272065169002</c:v>
                </c:pt>
                <c:pt idx="5">
                  <c:v>0.37137530592786999</c:v>
                </c:pt>
                <c:pt idx="6">
                  <c:v>-2.2916188284748101E-2</c:v>
                </c:pt>
                <c:pt idx="7">
                  <c:v>0.36224113204820102</c:v>
                </c:pt>
                <c:pt idx="8">
                  <c:v>0.22760339689621201</c:v>
                </c:pt>
                <c:pt idx="9">
                  <c:v>-3.4470861608460399E-2</c:v>
                </c:pt>
                <c:pt idx="10">
                  <c:v>0.34331373147232302</c:v>
                </c:pt>
                <c:pt idx="11">
                  <c:v>0.340641953940649</c:v>
                </c:pt>
                <c:pt idx="12">
                  <c:v>-0.26438826506373397</c:v>
                </c:pt>
                <c:pt idx="13">
                  <c:v>0.35657395544696602</c:v>
                </c:pt>
                <c:pt idx="14">
                  <c:v>0.55694207798051998</c:v>
                </c:pt>
                <c:pt idx="15">
                  <c:v>0.33078333709351798</c:v>
                </c:pt>
                <c:pt idx="16">
                  <c:v>0.27050466950381402</c:v>
                </c:pt>
                <c:pt idx="17">
                  <c:v>0.37033699774481799</c:v>
                </c:pt>
                <c:pt idx="18">
                  <c:v>0.179879214200444</c:v>
                </c:pt>
                <c:pt idx="19">
                  <c:v>0.44760491781022799</c:v>
                </c:pt>
                <c:pt idx="20">
                  <c:v>0.38560062322396699</c:v>
                </c:pt>
                <c:pt idx="21">
                  <c:v>0.238973393579897</c:v>
                </c:pt>
                <c:pt idx="22">
                  <c:v>0.45399327120758498</c:v>
                </c:pt>
                <c:pt idx="23">
                  <c:v>0.16347992466904901</c:v>
                </c:pt>
                <c:pt idx="24">
                  <c:v>0.54477811484788197</c:v>
                </c:pt>
                <c:pt idx="25">
                  <c:v>0.22</c:v>
                </c:pt>
                <c:pt idx="26">
                  <c:v>0.36</c:v>
                </c:pt>
                <c:pt idx="27">
                  <c:v>0.43</c:v>
                </c:pt>
                <c:pt idx="28">
                  <c:v>0.42</c:v>
                </c:pt>
                <c:pt idx="29">
                  <c:v>0.32</c:v>
                </c:pt>
                <c:pt idx="30">
                  <c:v>0.38</c:v>
                </c:pt>
                <c:pt idx="31">
                  <c:v>0.25</c:v>
                </c:pt>
                <c:pt idx="32">
                  <c:v>0.33</c:v>
                </c:pt>
              </c:numCache>
              <c:extLst/>
            </c:numRef>
          </c:val>
          <c:extLst>
            <c:ext xmlns:c16="http://schemas.microsoft.com/office/drawing/2014/chart" uri="{C3380CC4-5D6E-409C-BE32-E72D297353CC}">
              <c16:uniqueId val="{00000001-4B88-41E3-AE6A-E3A8F3F19FE5}"/>
            </c:ext>
          </c:extLst>
        </c:ser>
        <c:ser>
          <c:idx val="4"/>
          <c:order val="4"/>
          <c:tx>
            <c:v>BCC_CSM1.1(m)</c:v>
          </c:tx>
          <c:spPr>
            <a:solidFill>
              <a:srgbClr val="FF5050"/>
            </a:solidFill>
            <a:ln>
              <a:noFill/>
            </a:ln>
            <a:effectLst/>
          </c:spPr>
          <c:invertIfNegative val="0"/>
          <c:cat>
            <c:numRef>
              <c:f>'总图2 修改'!$A$2:$A$34</c:f>
              <c:numCache>
                <c:formatCode>General</c:formatCode>
                <c:ptCount val="33"/>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pt idx="25">
                  <c:v>2016</c:v>
                </c:pt>
                <c:pt idx="26">
                  <c:v>2017</c:v>
                </c:pt>
                <c:pt idx="27">
                  <c:v>2018</c:v>
                </c:pt>
                <c:pt idx="28">
                  <c:v>2019</c:v>
                </c:pt>
                <c:pt idx="29">
                  <c:v>2020</c:v>
                </c:pt>
                <c:pt idx="30">
                  <c:v>2021</c:v>
                </c:pt>
                <c:pt idx="31">
                  <c:v>2022</c:v>
                </c:pt>
                <c:pt idx="32">
                  <c:v>2023</c:v>
                </c:pt>
              </c:numCache>
              <c:extLst/>
            </c:numRef>
          </c:cat>
          <c:val>
            <c:numRef>
              <c:f>'总图2 修改'!$F$2:$F$34</c:f>
              <c:numCache>
                <c:formatCode>0.00_ </c:formatCode>
                <c:ptCount val="33"/>
                <c:pt idx="0">
                  <c:v>7.8132244929291397E-2</c:v>
                </c:pt>
                <c:pt idx="1">
                  <c:v>0.14125651988641699</c:v>
                </c:pt>
                <c:pt idx="2">
                  <c:v>0.19201866107756199</c:v>
                </c:pt>
                <c:pt idx="3">
                  <c:v>-0.191825443247639</c:v>
                </c:pt>
                <c:pt idx="4">
                  <c:v>-0.212608627278558</c:v>
                </c:pt>
                <c:pt idx="5">
                  <c:v>1.16008876726355E-2</c:v>
                </c:pt>
                <c:pt idx="6">
                  <c:v>-0.23792602957558201</c:v>
                </c:pt>
                <c:pt idx="7">
                  <c:v>-1.9133124240848301E-2</c:v>
                </c:pt>
                <c:pt idx="8">
                  <c:v>-7.5264905268426496E-2</c:v>
                </c:pt>
                <c:pt idx="9">
                  <c:v>0.26427851268300201</c:v>
                </c:pt>
                <c:pt idx="10">
                  <c:v>-5.4416670924955501E-2</c:v>
                </c:pt>
                <c:pt idx="11">
                  <c:v>-0.16062894626051999</c:v>
                </c:pt>
                <c:pt idx="12">
                  <c:v>-0.25133630638777799</c:v>
                </c:pt>
                <c:pt idx="13">
                  <c:v>0.13333537663983799</c:v>
                </c:pt>
                <c:pt idx="14">
                  <c:v>0.22506148912563001</c:v>
                </c:pt>
                <c:pt idx="15">
                  <c:v>0.125272543860179</c:v>
                </c:pt>
                <c:pt idx="16">
                  <c:v>0.132084190158197</c:v>
                </c:pt>
                <c:pt idx="17">
                  <c:v>-0.15328444086279899</c:v>
                </c:pt>
                <c:pt idx="18">
                  <c:v>0.32346990696871097</c:v>
                </c:pt>
                <c:pt idx="19">
                  <c:v>-0.11569166557758501</c:v>
                </c:pt>
                <c:pt idx="20">
                  <c:v>5.8944570810468298E-2</c:v>
                </c:pt>
                <c:pt idx="21">
                  <c:v>0.17714019757295699</c:v>
                </c:pt>
                <c:pt idx="22">
                  <c:v>0.21598736152605</c:v>
                </c:pt>
                <c:pt idx="23">
                  <c:v>-2.15805882838093E-2</c:v>
                </c:pt>
                <c:pt idx="24">
                  <c:v>-7.1518397548041901E-2</c:v>
                </c:pt>
                <c:pt idx="25">
                  <c:v>-3.6904242307190797E-2</c:v>
                </c:pt>
                <c:pt idx="26">
                  <c:v>0.183798168211943</c:v>
                </c:pt>
                <c:pt idx="27">
                  <c:v>3.8950242499158202E-3</c:v>
                </c:pt>
                <c:pt idx="28">
                  <c:v>-0.11874682438336299</c:v>
                </c:pt>
                <c:pt idx="29">
                  <c:v>-0.18207734018563901</c:v>
                </c:pt>
                <c:pt idx="30">
                  <c:v>0.23628807006175601</c:v>
                </c:pt>
                <c:pt idx="31">
                  <c:v>0.242011745293641</c:v>
                </c:pt>
                <c:pt idx="32">
                  <c:v>0.28315020239774702</c:v>
                </c:pt>
              </c:numCache>
              <c:extLst/>
            </c:numRef>
          </c:val>
          <c:extLst>
            <c:ext xmlns:c16="http://schemas.microsoft.com/office/drawing/2014/chart" uri="{C3380CC4-5D6E-409C-BE32-E72D297353CC}">
              <c16:uniqueId val="{00000002-4B88-41E3-AE6A-E3A8F3F19FE5}"/>
            </c:ext>
          </c:extLst>
        </c:ser>
        <c:dLbls>
          <c:showLegendKey val="0"/>
          <c:showVal val="0"/>
          <c:showCatName val="0"/>
          <c:showSerName val="0"/>
          <c:showPercent val="0"/>
          <c:showBubbleSize val="0"/>
        </c:dLbls>
        <c:gapWidth val="219"/>
        <c:axId val="191476000"/>
        <c:axId val="191476560"/>
      </c:barChart>
      <c:lineChart>
        <c:grouping val="standard"/>
        <c:varyColors val="0"/>
        <c:ser>
          <c:idx val="1"/>
          <c:order val="1"/>
          <c:tx>
            <c:v>m1</c:v>
          </c:tx>
          <c:spPr>
            <a:ln w="12700" cap="rnd">
              <a:solidFill>
                <a:srgbClr val="3399FF"/>
              </a:solidFill>
              <a:prstDash val="sysDash"/>
              <a:round/>
            </a:ln>
            <a:effectLst/>
          </c:spPr>
          <c:marker>
            <c:symbol val="none"/>
          </c:marker>
          <c:cat>
            <c:numRef>
              <c:f>'总图2 修改'!$A$2:$A$34</c:f>
              <c:numCache>
                <c:formatCode>General</c:formatCode>
                <c:ptCount val="33"/>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pt idx="25">
                  <c:v>2016</c:v>
                </c:pt>
                <c:pt idx="26">
                  <c:v>2017</c:v>
                </c:pt>
                <c:pt idx="27">
                  <c:v>2018</c:v>
                </c:pt>
                <c:pt idx="28">
                  <c:v>2019</c:v>
                </c:pt>
                <c:pt idx="29">
                  <c:v>2020</c:v>
                </c:pt>
                <c:pt idx="30">
                  <c:v>2021</c:v>
                </c:pt>
                <c:pt idx="31">
                  <c:v>2022</c:v>
                </c:pt>
                <c:pt idx="32">
                  <c:v>2023</c:v>
                </c:pt>
              </c:numCache>
              <c:extLst/>
            </c:numRef>
          </c:cat>
          <c:val>
            <c:numRef>
              <c:f>'总图2 修改'!$C$2:$C$34</c:f>
              <c:numCache>
                <c:formatCode>0.00_ </c:formatCode>
                <c:ptCount val="33"/>
                <c:pt idx="0">
                  <c:v>0.28999999999999998</c:v>
                </c:pt>
                <c:pt idx="1">
                  <c:v>0.28999999999999998</c:v>
                </c:pt>
                <c:pt idx="2">
                  <c:v>0.28999999999999998</c:v>
                </c:pt>
                <c:pt idx="3">
                  <c:v>0.28999999999999998</c:v>
                </c:pt>
                <c:pt idx="4">
                  <c:v>0.28999999999999998</c:v>
                </c:pt>
                <c:pt idx="5">
                  <c:v>0.28999999999999998</c:v>
                </c:pt>
                <c:pt idx="6">
                  <c:v>0.28999999999999998</c:v>
                </c:pt>
                <c:pt idx="7">
                  <c:v>0.28999999999999998</c:v>
                </c:pt>
                <c:pt idx="8">
                  <c:v>0.28999999999999998</c:v>
                </c:pt>
                <c:pt idx="9">
                  <c:v>0.28999999999999998</c:v>
                </c:pt>
                <c:pt idx="10">
                  <c:v>0.28999999999999998</c:v>
                </c:pt>
                <c:pt idx="11">
                  <c:v>0.28999999999999998</c:v>
                </c:pt>
                <c:pt idx="12">
                  <c:v>0.28999999999999998</c:v>
                </c:pt>
                <c:pt idx="13">
                  <c:v>0.28999999999999998</c:v>
                </c:pt>
                <c:pt idx="14">
                  <c:v>0.28999999999999998</c:v>
                </c:pt>
                <c:pt idx="15">
                  <c:v>0.28999999999999998</c:v>
                </c:pt>
                <c:pt idx="16">
                  <c:v>0.28999999999999998</c:v>
                </c:pt>
                <c:pt idx="17">
                  <c:v>0.28999999999999998</c:v>
                </c:pt>
                <c:pt idx="18">
                  <c:v>0.28999999999999998</c:v>
                </c:pt>
                <c:pt idx="19">
                  <c:v>0.28999999999999998</c:v>
                </c:pt>
                <c:pt idx="20">
                  <c:v>0.28999999999999998</c:v>
                </c:pt>
                <c:pt idx="21">
                  <c:v>0.28999999999999998</c:v>
                </c:pt>
                <c:pt idx="22">
                  <c:v>0.28999999999999998</c:v>
                </c:pt>
                <c:pt idx="23">
                  <c:v>0.28999999999999998</c:v>
                </c:pt>
                <c:pt idx="24">
                  <c:v>0.28999999999999998</c:v>
                </c:pt>
                <c:pt idx="25">
                  <c:v>0.28999999999999998</c:v>
                </c:pt>
                <c:pt idx="26">
                  <c:v>0.28999999999999998</c:v>
                </c:pt>
                <c:pt idx="27">
                  <c:v>0.28999999999999998</c:v>
                </c:pt>
                <c:pt idx="28">
                  <c:v>0.28999999999999998</c:v>
                </c:pt>
                <c:pt idx="29">
                  <c:v>0.28999999999999998</c:v>
                </c:pt>
                <c:pt idx="30">
                  <c:v>0.28999999999999998</c:v>
                </c:pt>
                <c:pt idx="31">
                  <c:v>0.28999999999999998</c:v>
                </c:pt>
                <c:pt idx="32">
                  <c:v>0.28999999999999998</c:v>
                </c:pt>
              </c:numCache>
              <c:extLst/>
            </c:numRef>
          </c:val>
          <c:smooth val="0"/>
          <c:extLst>
            <c:ext xmlns:c16="http://schemas.microsoft.com/office/drawing/2014/chart" uri="{C3380CC4-5D6E-409C-BE32-E72D297353CC}">
              <c16:uniqueId val="{00000003-4B88-41E3-AE6A-E3A8F3F19FE5}"/>
            </c:ext>
          </c:extLst>
        </c:ser>
        <c:ser>
          <c:idx val="3"/>
          <c:order val="3"/>
          <c:tx>
            <c:v>m2</c:v>
          </c:tx>
          <c:spPr>
            <a:ln w="12700" cap="rnd">
              <a:solidFill>
                <a:srgbClr val="33CCFF"/>
              </a:solidFill>
              <a:prstDash val="sysDash"/>
              <a:round/>
            </a:ln>
            <a:effectLst/>
          </c:spPr>
          <c:marker>
            <c:symbol val="none"/>
          </c:marker>
          <c:cat>
            <c:numRef>
              <c:f>'总图2 修改'!$A$2:$A$34</c:f>
              <c:numCache>
                <c:formatCode>General</c:formatCode>
                <c:ptCount val="33"/>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pt idx="25">
                  <c:v>2016</c:v>
                </c:pt>
                <c:pt idx="26">
                  <c:v>2017</c:v>
                </c:pt>
                <c:pt idx="27">
                  <c:v>2018</c:v>
                </c:pt>
                <c:pt idx="28">
                  <c:v>2019</c:v>
                </c:pt>
                <c:pt idx="29">
                  <c:v>2020</c:v>
                </c:pt>
                <c:pt idx="30">
                  <c:v>2021</c:v>
                </c:pt>
                <c:pt idx="31">
                  <c:v>2022</c:v>
                </c:pt>
                <c:pt idx="32">
                  <c:v>2023</c:v>
                </c:pt>
              </c:numCache>
              <c:extLst/>
            </c:numRef>
          </c:cat>
          <c:val>
            <c:numRef>
              <c:f>'总图2 修改'!$E$2:$E$34</c:f>
              <c:numCache>
                <c:formatCode>0.00_ </c:formatCode>
                <c:ptCount val="33"/>
                <c:pt idx="1">
                  <c:v>0.26</c:v>
                </c:pt>
                <c:pt idx="2">
                  <c:v>0.26</c:v>
                </c:pt>
                <c:pt idx="3">
                  <c:v>0.26</c:v>
                </c:pt>
                <c:pt idx="4">
                  <c:v>0.26</c:v>
                </c:pt>
                <c:pt idx="5">
                  <c:v>0.26</c:v>
                </c:pt>
                <c:pt idx="6">
                  <c:v>0.26</c:v>
                </c:pt>
                <c:pt idx="7">
                  <c:v>0.26</c:v>
                </c:pt>
                <c:pt idx="8">
                  <c:v>0.26</c:v>
                </c:pt>
                <c:pt idx="9">
                  <c:v>0.26</c:v>
                </c:pt>
                <c:pt idx="10">
                  <c:v>0.26</c:v>
                </c:pt>
                <c:pt idx="11">
                  <c:v>0.26</c:v>
                </c:pt>
                <c:pt idx="12">
                  <c:v>0.26</c:v>
                </c:pt>
                <c:pt idx="13">
                  <c:v>0.26</c:v>
                </c:pt>
                <c:pt idx="14">
                  <c:v>0.26</c:v>
                </c:pt>
                <c:pt idx="15">
                  <c:v>0.26</c:v>
                </c:pt>
                <c:pt idx="16">
                  <c:v>0.26</c:v>
                </c:pt>
                <c:pt idx="17">
                  <c:v>0.26</c:v>
                </c:pt>
                <c:pt idx="18">
                  <c:v>0.26</c:v>
                </c:pt>
                <c:pt idx="19">
                  <c:v>0.26</c:v>
                </c:pt>
                <c:pt idx="20">
                  <c:v>0.26</c:v>
                </c:pt>
                <c:pt idx="21">
                  <c:v>0.26</c:v>
                </c:pt>
                <c:pt idx="22">
                  <c:v>0.26</c:v>
                </c:pt>
                <c:pt idx="23">
                  <c:v>0.26</c:v>
                </c:pt>
                <c:pt idx="24">
                  <c:v>0.26</c:v>
                </c:pt>
                <c:pt idx="25">
                  <c:v>0.26</c:v>
                </c:pt>
                <c:pt idx="26">
                  <c:v>0.26</c:v>
                </c:pt>
                <c:pt idx="27">
                  <c:v>0.26</c:v>
                </c:pt>
                <c:pt idx="28">
                  <c:v>0.26</c:v>
                </c:pt>
                <c:pt idx="29">
                  <c:v>0.26</c:v>
                </c:pt>
                <c:pt idx="30">
                  <c:v>0.26</c:v>
                </c:pt>
                <c:pt idx="31">
                  <c:v>0.26</c:v>
                </c:pt>
                <c:pt idx="32">
                  <c:v>0.26</c:v>
                </c:pt>
              </c:numCache>
              <c:extLst/>
            </c:numRef>
          </c:val>
          <c:smooth val="0"/>
          <c:extLst>
            <c:ext xmlns:c16="http://schemas.microsoft.com/office/drawing/2014/chart" uri="{C3380CC4-5D6E-409C-BE32-E72D297353CC}">
              <c16:uniqueId val="{00000004-4B88-41E3-AE6A-E3A8F3F19FE5}"/>
            </c:ext>
          </c:extLst>
        </c:ser>
        <c:ser>
          <c:idx val="5"/>
          <c:order val="5"/>
          <c:tx>
            <c:v>m3</c:v>
          </c:tx>
          <c:spPr>
            <a:ln w="12700" cap="rnd">
              <a:solidFill>
                <a:srgbClr val="FF5050"/>
              </a:solidFill>
              <a:prstDash val="sysDash"/>
              <a:round/>
            </a:ln>
            <a:effectLst/>
          </c:spPr>
          <c:marker>
            <c:symbol val="none"/>
          </c:marker>
          <c:cat>
            <c:numRef>
              <c:f>'总图2 修改'!$A$2:$A$34</c:f>
              <c:numCache>
                <c:formatCode>General</c:formatCode>
                <c:ptCount val="33"/>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pt idx="25">
                  <c:v>2016</c:v>
                </c:pt>
                <c:pt idx="26">
                  <c:v>2017</c:v>
                </c:pt>
                <c:pt idx="27">
                  <c:v>2018</c:v>
                </c:pt>
                <c:pt idx="28">
                  <c:v>2019</c:v>
                </c:pt>
                <c:pt idx="29">
                  <c:v>2020</c:v>
                </c:pt>
                <c:pt idx="30">
                  <c:v>2021</c:v>
                </c:pt>
                <c:pt idx="31">
                  <c:v>2022</c:v>
                </c:pt>
                <c:pt idx="32">
                  <c:v>2023</c:v>
                </c:pt>
              </c:numCache>
              <c:extLst/>
            </c:numRef>
          </c:cat>
          <c:val>
            <c:numRef>
              <c:f>'总图2 修改'!$G$2:$G$34</c:f>
              <c:numCache>
                <c:formatCode>0.00_ </c:formatCode>
                <c:ptCount val="33"/>
                <c:pt idx="0">
                  <c:v>0.03</c:v>
                </c:pt>
                <c:pt idx="1">
                  <c:v>0.03</c:v>
                </c:pt>
                <c:pt idx="2">
                  <c:v>0.03</c:v>
                </c:pt>
                <c:pt idx="3">
                  <c:v>0.03</c:v>
                </c:pt>
                <c:pt idx="4">
                  <c:v>0.03</c:v>
                </c:pt>
                <c:pt idx="5">
                  <c:v>0.03</c:v>
                </c:pt>
                <c:pt idx="6">
                  <c:v>0.03</c:v>
                </c:pt>
                <c:pt idx="7">
                  <c:v>0.03</c:v>
                </c:pt>
                <c:pt idx="8">
                  <c:v>0.03</c:v>
                </c:pt>
                <c:pt idx="9">
                  <c:v>0.03</c:v>
                </c:pt>
                <c:pt idx="10">
                  <c:v>0.03</c:v>
                </c:pt>
                <c:pt idx="11">
                  <c:v>0.03</c:v>
                </c:pt>
                <c:pt idx="12">
                  <c:v>0.03</c:v>
                </c:pt>
                <c:pt idx="13">
                  <c:v>0.03</c:v>
                </c:pt>
                <c:pt idx="14">
                  <c:v>0.03</c:v>
                </c:pt>
                <c:pt idx="15">
                  <c:v>0.03</c:v>
                </c:pt>
                <c:pt idx="16">
                  <c:v>0.03</c:v>
                </c:pt>
                <c:pt idx="17">
                  <c:v>0.03</c:v>
                </c:pt>
                <c:pt idx="18">
                  <c:v>0.03</c:v>
                </c:pt>
                <c:pt idx="19">
                  <c:v>0.03</c:v>
                </c:pt>
                <c:pt idx="20">
                  <c:v>0.03</c:v>
                </c:pt>
                <c:pt idx="21">
                  <c:v>0.03</c:v>
                </c:pt>
                <c:pt idx="22">
                  <c:v>0.03</c:v>
                </c:pt>
                <c:pt idx="23">
                  <c:v>0.03</c:v>
                </c:pt>
                <c:pt idx="24">
                  <c:v>0.03</c:v>
                </c:pt>
                <c:pt idx="25">
                  <c:v>0.03</c:v>
                </c:pt>
                <c:pt idx="26">
                  <c:v>0.03</c:v>
                </c:pt>
                <c:pt idx="27">
                  <c:v>0.03</c:v>
                </c:pt>
                <c:pt idx="28">
                  <c:v>0.03</c:v>
                </c:pt>
                <c:pt idx="29">
                  <c:v>0.03</c:v>
                </c:pt>
                <c:pt idx="30">
                  <c:v>0.03</c:v>
                </c:pt>
                <c:pt idx="31">
                  <c:v>0.03</c:v>
                </c:pt>
                <c:pt idx="32">
                  <c:v>0.03</c:v>
                </c:pt>
              </c:numCache>
              <c:extLst/>
            </c:numRef>
          </c:val>
          <c:smooth val="0"/>
          <c:extLst>
            <c:ext xmlns:c16="http://schemas.microsoft.com/office/drawing/2014/chart" uri="{C3380CC4-5D6E-409C-BE32-E72D297353CC}">
              <c16:uniqueId val="{00000005-4B88-41E3-AE6A-E3A8F3F19FE5}"/>
            </c:ext>
          </c:extLst>
        </c:ser>
        <c:dLbls>
          <c:showLegendKey val="0"/>
          <c:showVal val="0"/>
          <c:showCatName val="0"/>
          <c:showSerName val="0"/>
          <c:showPercent val="0"/>
          <c:showBubbleSize val="0"/>
        </c:dLbls>
        <c:marker val="1"/>
        <c:smooth val="0"/>
        <c:axId val="191476000"/>
        <c:axId val="191476560"/>
      </c:lineChart>
      <c:catAx>
        <c:axId val="19147600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cross"/>
        <c:minorTickMark val="none"/>
        <c:tickLblPos val="low"/>
        <c:spPr>
          <a:noFill/>
          <a:ln w="9525" cap="flat" cmpd="sng" algn="ctr">
            <a:solidFill>
              <a:sysClr val="windowText" lastClr="000000"/>
            </a:solidFill>
            <a:round/>
          </a:ln>
          <a:effectLst/>
        </c:spPr>
        <c:txPr>
          <a:bodyPr rot="-60000000" spcFirstLastPara="1" vertOverflow="ellipsis" vert="horz" wrap="square" anchor="ctr" anchorCtr="1"/>
          <a:lstStyle/>
          <a:p>
            <a:pPr>
              <a:defRPr sz="1500" b="0" i="0" u="none" strike="noStrike" kern="1200" baseline="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defRPr>
            </a:pPr>
            <a:endParaRPr lang="zh-CN"/>
          </a:p>
        </c:txPr>
        <c:crossAx val="191476560"/>
        <c:crossesAt val="0"/>
        <c:auto val="1"/>
        <c:lblAlgn val="ctr"/>
        <c:lblOffset val="100"/>
        <c:tickLblSkip val="4"/>
        <c:tickMarkSkip val="1"/>
        <c:noMultiLvlLbl val="0"/>
      </c:catAx>
      <c:valAx>
        <c:axId val="191476560"/>
        <c:scaling>
          <c:orientation val="minMax"/>
        </c:scaling>
        <c:delete val="0"/>
        <c:axPos val="l"/>
        <c:majorGridlines>
          <c:spPr>
            <a:ln w="9525" cap="flat" cmpd="sng" algn="ctr">
              <a:solidFill>
                <a:schemeClr val="tx1">
                  <a:lumMod val="15000"/>
                  <a:lumOff val="85000"/>
                </a:schemeClr>
              </a:solidFill>
              <a:round/>
            </a:ln>
            <a:effectLst/>
          </c:spPr>
        </c:majorGridlines>
        <c:numFmt formatCode="0.00_ " sourceLinked="1"/>
        <c:majorTickMark val="cross"/>
        <c:minorTickMark val="none"/>
        <c:tickLblPos val="nextTo"/>
        <c:spPr>
          <a:noFill/>
          <a:ln>
            <a:solidFill>
              <a:sysClr val="windowText" lastClr="000000"/>
            </a:solidFill>
          </a:ln>
          <a:effectLst/>
        </c:spPr>
        <c:txPr>
          <a:bodyPr rot="-60000000" spcFirstLastPara="1" vertOverflow="ellipsis" vert="horz" wrap="square" anchor="ctr" anchorCtr="1"/>
          <a:lstStyle/>
          <a:p>
            <a:pPr>
              <a:defRPr sz="1500" b="0" i="0" u="none" strike="noStrike" kern="1200" baseline="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defRPr>
            </a:pPr>
            <a:endParaRPr lang="zh-CN"/>
          </a:p>
        </c:txPr>
        <c:crossAx val="191476000"/>
        <c:crosses val="autoZero"/>
        <c:crossBetween val="between"/>
      </c:valAx>
      <c:spPr>
        <a:noFill/>
        <a:ln>
          <a:solidFill>
            <a:sysClr val="windowText" lastClr="000000"/>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50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8.wmf"/><Relationship Id="rId1" Type="http://schemas.openxmlformats.org/officeDocument/2006/relationships/image" Target="../media/image5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275605C1-C1A5-5945-97E5-EAE01F10A73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kumimoji="1" sz="1200">
                <a:latin typeface="Times New Roman" charset="0"/>
                <a:ea typeface="楷体_GB2312" charset="0"/>
              </a:defRPr>
            </a:lvl1pPr>
          </a:lstStyle>
          <a:p>
            <a:pPr>
              <a:defRPr/>
            </a:pPr>
            <a:endParaRPr lang="zh-CN" altLang="en-US"/>
          </a:p>
        </p:txBody>
      </p:sp>
      <p:sp>
        <p:nvSpPr>
          <p:cNvPr id="3" name="日期占位符 2">
            <a:extLst>
              <a:ext uri="{FF2B5EF4-FFF2-40B4-BE49-F238E27FC236}">
                <a16:creationId xmlns:a16="http://schemas.microsoft.com/office/drawing/2014/main" id="{2C20953D-B78A-0D43-A37F-ED69A8BA2B0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kumimoji="1" sz="1200">
                <a:latin typeface="Times New Roman" charset="0"/>
                <a:ea typeface="楷体_GB2312" charset="0"/>
              </a:defRPr>
            </a:lvl1pPr>
          </a:lstStyle>
          <a:p>
            <a:pPr>
              <a:defRPr/>
            </a:pPr>
            <a:fld id="{95B048ED-A34D-1145-B745-8D91952582F4}" type="datetimeFigureOut">
              <a:rPr lang="zh-CN" altLang="en-US"/>
              <a:pPr>
                <a:defRPr/>
              </a:pPr>
              <a:t>2026/5/13</a:t>
            </a:fld>
            <a:endParaRPr lang="zh-CN" altLang="en-US"/>
          </a:p>
        </p:txBody>
      </p:sp>
      <p:sp>
        <p:nvSpPr>
          <p:cNvPr id="4" name="页脚占位符 3">
            <a:extLst>
              <a:ext uri="{FF2B5EF4-FFF2-40B4-BE49-F238E27FC236}">
                <a16:creationId xmlns:a16="http://schemas.microsoft.com/office/drawing/2014/main" id="{CA8C040C-5D3F-F24D-9886-EA2434EBD24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kumimoji="1" sz="1200">
                <a:latin typeface="Times New Roman" charset="0"/>
                <a:ea typeface="楷体_GB2312" charset="0"/>
              </a:defRPr>
            </a:lvl1pPr>
          </a:lstStyle>
          <a:p>
            <a:pPr>
              <a:defRPr/>
            </a:pPr>
            <a:endParaRPr lang="zh-CN" altLang="en-US"/>
          </a:p>
        </p:txBody>
      </p:sp>
      <p:sp>
        <p:nvSpPr>
          <p:cNvPr id="5" name="幻灯片编号占位符 4">
            <a:extLst>
              <a:ext uri="{FF2B5EF4-FFF2-40B4-BE49-F238E27FC236}">
                <a16:creationId xmlns:a16="http://schemas.microsoft.com/office/drawing/2014/main" id="{7281DDEC-428E-2440-9A07-505FF19DF394}"/>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kumimoji="1" sz="1200">
                <a:latin typeface="Times New Roman" charset="0"/>
                <a:ea typeface="楷体_GB2312" charset="0"/>
              </a:defRPr>
            </a:lvl1pPr>
          </a:lstStyle>
          <a:p>
            <a:pPr>
              <a:defRPr/>
            </a:pPr>
            <a:fld id="{4B8A18E1-6E54-2E4A-8E54-DE99F64D4D53}" type="slidenum">
              <a:rPr lang="zh-CN" altLang="en-US"/>
              <a:pPr>
                <a:defRPr/>
              </a:pPr>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CE633E6D-4571-F449-9B2C-2C2E5EF5DFDA}"/>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ea typeface="+mn-ea"/>
                <a:cs typeface="+mn-cs"/>
              </a:defRPr>
            </a:lvl1pPr>
          </a:lstStyle>
          <a:p>
            <a:pPr>
              <a:defRPr/>
            </a:pPr>
            <a:endParaRPr lang="fi-FI"/>
          </a:p>
        </p:txBody>
      </p:sp>
      <p:sp>
        <p:nvSpPr>
          <p:cNvPr id="4099" name="Rectangle 3">
            <a:extLst>
              <a:ext uri="{FF2B5EF4-FFF2-40B4-BE49-F238E27FC236}">
                <a16:creationId xmlns:a16="http://schemas.microsoft.com/office/drawing/2014/main" id="{E115BA49-2A0C-2142-8F8D-17DA7322B681}"/>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mn-ea"/>
                <a:cs typeface="+mn-cs"/>
              </a:defRPr>
            </a:lvl1pPr>
          </a:lstStyle>
          <a:p>
            <a:pPr>
              <a:defRPr/>
            </a:pPr>
            <a:endParaRPr lang="fi-FI"/>
          </a:p>
        </p:txBody>
      </p:sp>
      <p:sp>
        <p:nvSpPr>
          <p:cNvPr id="16388" name="Rectangle 4">
            <a:extLst>
              <a:ext uri="{FF2B5EF4-FFF2-40B4-BE49-F238E27FC236}">
                <a16:creationId xmlns:a16="http://schemas.microsoft.com/office/drawing/2014/main" id="{78957C63-3F2A-0343-9095-C1236AA865B2}"/>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372AE846-395D-5C40-A2D1-B4F86F1E9796}"/>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i-FI" altLang="zh-CN" noProof="0"/>
              <a:t>Muokkaa tekstin perustyylejä napsauttamalla</a:t>
            </a:r>
          </a:p>
          <a:p>
            <a:pPr lvl="1"/>
            <a:r>
              <a:rPr lang="fi-FI" altLang="zh-CN" noProof="0"/>
              <a:t>toinen taso</a:t>
            </a:r>
          </a:p>
          <a:p>
            <a:pPr lvl="2"/>
            <a:r>
              <a:rPr lang="fi-FI" altLang="zh-CN" noProof="0"/>
              <a:t>kolmas taso</a:t>
            </a:r>
          </a:p>
          <a:p>
            <a:pPr lvl="3"/>
            <a:r>
              <a:rPr lang="fi-FI" altLang="zh-CN" noProof="0"/>
              <a:t>neljäs taso</a:t>
            </a:r>
          </a:p>
          <a:p>
            <a:pPr lvl="4"/>
            <a:r>
              <a:rPr lang="fi-FI" altLang="zh-CN" noProof="0"/>
              <a:t>viides taso</a:t>
            </a:r>
          </a:p>
        </p:txBody>
      </p:sp>
      <p:sp>
        <p:nvSpPr>
          <p:cNvPr id="4102" name="Rectangle 6">
            <a:extLst>
              <a:ext uri="{FF2B5EF4-FFF2-40B4-BE49-F238E27FC236}">
                <a16:creationId xmlns:a16="http://schemas.microsoft.com/office/drawing/2014/main" id="{1897BC2B-F450-C14E-A3F2-C814CEF77179}"/>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ea typeface="+mn-ea"/>
                <a:cs typeface="+mn-cs"/>
              </a:defRPr>
            </a:lvl1pPr>
          </a:lstStyle>
          <a:p>
            <a:pPr>
              <a:defRPr/>
            </a:pPr>
            <a:endParaRPr lang="fi-FI"/>
          </a:p>
        </p:txBody>
      </p:sp>
      <p:sp>
        <p:nvSpPr>
          <p:cNvPr id="4103" name="Rectangle 7">
            <a:extLst>
              <a:ext uri="{FF2B5EF4-FFF2-40B4-BE49-F238E27FC236}">
                <a16:creationId xmlns:a16="http://schemas.microsoft.com/office/drawing/2014/main" id="{2DA3252B-0DB5-4242-AC39-09D86DF39EC7}"/>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charset="0"/>
                <a:ea typeface="楷体_GB2312" charset="0"/>
              </a:defRPr>
            </a:lvl1pPr>
          </a:lstStyle>
          <a:p>
            <a:pPr>
              <a:defRPr/>
            </a:pPr>
            <a:fld id="{4B8FEC11-BB75-1B44-9AF3-E5A0EB423B6F}" type="slidenum">
              <a:rPr lang="fi-FI" altLang="zh-CN"/>
              <a:pPr>
                <a:defRPr/>
              </a:pPr>
              <a:t>‹#›</a:t>
            </a:fld>
            <a:endParaRPr lang="fi-FI" altLang="zh-CN"/>
          </a:p>
        </p:txBody>
      </p:sp>
    </p:spTree>
    <p:extLst>
      <p:ext uri="{BB962C8B-B14F-4D97-AF65-F5344CB8AC3E}">
        <p14:creationId xmlns:p14="http://schemas.microsoft.com/office/powerpoint/2010/main" val="39024766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000" kern="1200">
        <a:solidFill>
          <a:schemeClr val="tx1"/>
        </a:solidFill>
        <a:latin typeface="Times New Roman" pitchFamily="18" charset="0"/>
        <a:ea typeface="宋体" charset="0"/>
        <a:cs typeface="宋体" charset="0"/>
      </a:defRPr>
    </a:lvl1pPr>
    <a:lvl2pPr marL="389626" algn="l" rtl="0" eaLnBrk="0" fontAlgn="base" hangingPunct="0">
      <a:spcBef>
        <a:spcPct val="30000"/>
      </a:spcBef>
      <a:spcAft>
        <a:spcPct val="0"/>
      </a:spcAft>
      <a:defRPr kumimoji="1" sz="1000" kern="1200">
        <a:solidFill>
          <a:schemeClr val="tx1"/>
        </a:solidFill>
        <a:latin typeface="Times New Roman" pitchFamily="18" charset="0"/>
        <a:ea typeface="宋体" charset="0"/>
        <a:cs typeface="+mn-cs"/>
      </a:defRPr>
    </a:lvl2pPr>
    <a:lvl3pPr marL="779252" algn="l" rtl="0" eaLnBrk="0" fontAlgn="base" hangingPunct="0">
      <a:spcBef>
        <a:spcPct val="30000"/>
      </a:spcBef>
      <a:spcAft>
        <a:spcPct val="0"/>
      </a:spcAft>
      <a:defRPr kumimoji="1" sz="1000" kern="1200">
        <a:solidFill>
          <a:schemeClr val="tx1"/>
        </a:solidFill>
        <a:latin typeface="Times New Roman" pitchFamily="18" charset="0"/>
        <a:ea typeface="宋体" charset="0"/>
        <a:cs typeface="+mn-cs"/>
      </a:defRPr>
    </a:lvl3pPr>
    <a:lvl4pPr marL="1168878" algn="l" rtl="0" eaLnBrk="0" fontAlgn="base" hangingPunct="0">
      <a:spcBef>
        <a:spcPct val="30000"/>
      </a:spcBef>
      <a:spcAft>
        <a:spcPct val="0"/>
      </a:spcAft>
      <a:defRPr kumimoji="1" sz="1000" kern="1200">
        <a:solidFill>
          <a:schemeClr val="tx1"/>
        </a:solidFill>
        <a:latin typeface="Times New Roman" pitchFamily="18" charset="0"/>
        <a:ea typeface="宋体" charset="0"/>
        <a:cs typeface="+mn-cs"/>
      </a:defRPr>
    </a:lvl4pPr>
    <a:lvl5pPr marL="1558503" algn="l" rtl="0" eaLnBrk="0" fontAlgn="base" hangingPunct="0">
      <a:spcBef>
        <a:spcPct val="30000"/>
      </a:spcBef>
      <a:spcAft>
        <a:spcPct val="0"/>
      </a:spcAft>
      <a:defRPr kumimoji="1" sz="1000" kern="1200">
        <a:solidFill>
          <a:schemeClr val="tx1"/>
        </a:solidFill>
        <a:latin typeface="Times New Roman" pitchFamily="18" charset="0"/>
        <a:ea typeface="宋体" charset="0"/>
        <a:cs typeface="+mn-cs"/>
      </a:defRPr>
    </a:lvl5pPr>
    <a:lvl6pPr marL="1948129" algn="l" defTabSz="779252" rtl="0" eaLnBrk="1" latinLnBrk="0" hangingPunct="1">
      <a:defRPr sz="1000" kern="1200">
        <a:solidFill>
          <a:schemeClr val="tx1"/>
        </a:solidFill>
        <a:latin typeface="+mn-lt"/>
        <a:ea typeface="+mn-ea"/>
        <a:cs typeface="+mn-cs"/>
      </a:defRPr>
    </a:lvl6pPr>
    <a:lvl7pPr marL="2337755" algn="l" defTabSz="779252" rtl="0" eaLnBrk="1" latinLnBrk="0" hangingPunct="1">
      <a:defRPr sz="1000" kern="1200">
        <a:solidFill>
          <a:schemeClr val="tx1"/>
        </a:solidFill>
        <a:latin typeface="+mn-lt"/>
        <a:ea typeface="+mn-ea"/>
        <a:cs typeface="+mn-cs"/>
      </a:defRPr>
    </a:lvl7pPr>
    <a:lvl8pPr marL="2727381" algn="l" defTabSz="779252" rtl="0" eaLnBrk="1" latinLnBrk="0" hangingPunct="1">
      <a:defRPr sz="1000" kern="1200">
        <a:solidFill>
          <a:schemeClr val="tx1"/>
        </a:solidFill>
        <a:latin typeface="+mn-lt"/>
        <a:ea typeface="+mn-ea"/>
        <a:cs typeface="+mn-cs"/>
      </a:defRPr>
    </a:lvl8pPr>
    <a:lvl9pPr marL="3117007" algn="l" defTabSz="779252"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pPr>
              <a:defRPr/>
            </a:pPr>
            <a:fld id="{FF10666E-390A-6B48-8A68-4184A4EE86D0}" type="slidenum">
              <a:rPr lang="en-US" altLang="zh-CN" smtClean="0">
                <a:solidFill>
                  <a:srgbClr val="000000"/>
                </a:solidFill>
              </a:rPr>
              <a:pPr>
                <a:defRPr/>
              </a:pPr>
              <a:t>2</a:t>
            </a:fld>
            <a:endParaRPr lang="en-US" altLang="zh-CN">
              <a:solidFill>
                <a:srgbClr val="000000"/>
              </a:solidFill>
            </a:endParaRPr>
          </a:p>
        </p:txBody>
      </p:sp>
    </p:spTree>
    <p:extLst>
      <p:ext uri="{BB962C8B-B14F-4D97-AF65-F5344CB8AC3E}">
        <p14:creationId xmlns:p14="http://schemas.microsoft.com/office/powerpoint/2010/main" val="14662730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8624013-D6A1-4AC6-A584-B7CCF122ACC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39650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B8FEC11-BB75-1B44-9AF3-E5A0EB423B6F}" type="slidenum">
              <a:rPr lang="fi-FI" altLang="zh-CN" smtClean="0">
                <a:solidFill>
                  <a:srgbClr val="000000"/>
                </a:solidFill>
              </a:rPr>
              <a:pPr>
                <a:defRPr/>
              </a:pPr>
              <a:t>17</a:t>
            </a:fld>
            <a:endParaRPr lang="fi-FI" altLang="zh-CN">
              <a:solidFill>
                <a:srgbClr val="000000"/>
              </a:solidFill>
            </a:endParaRPr>
          </a:p>
        </p:txBody>
      </p:sp>
    </p:spTree>
    <p:extLst>
      <p:ext uri="{BB962C8B-B14F-4D97-AF65-F5344CB8AC3E}">
        <p14:creationId xmlns:p14="http://schemas.microsoft.com/office/powerpoint/2010/main" val="890062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B8FEC11-BB75-1B44-9AF3-E5A0EB423B6F}" type="slidenum">
              <a:rPr lang="fi-FI" altLang="zh-CN" smtClean="0"/>
              <a:pPr>
                <a:defRPr/>
              </a:pPr>
              <a:t>18</a:t>
            </a:fld>
            <a:endParaRPr lang="fi-FI" altLang="zh-CN"/>
          </a:p>
        </p:txBody>
      </p:sp>
    </p:spTree>
    <p:extLst>
      <p:ext uri="{BB962C8B-B14F-4D97-AF65-F5344CB8AC3E}">
        <p14:creationId xmlns:p14="http://schemas.microsoft.com/office/powerpoint/2010/main" val="692942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4B8FEC11-BB75-1B44-9AF3-E5A0EB423B6F}" type="slidenum">
              <a:rPr kumimoji="0" lang="fi-FI" altLang="zh-CN" sz="1200" b="0" i="0" u="none" strike="noStrike" kern="1200" cap="none" spc="0" normalizeH="0" baseline="0" noProof="0" smtClean="0">
                <a:ln>
                  <a:noFill/>
                </a:ln>
                <a:solidFill>
                  <a:srgbClr val="000000"/>
                </a:solidFill>
                <a:effectLst/>
                <a:uLnTx/>
                <a:uFillTx/>
                <a:latin typeface="Times New Roman"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19</a:t>
            </a:fld>
            <a:endParaRPr kumimoji="0" lang="fi-FI" altLang="zh-CN" sz="1200" b="0" i="0" u="none" strike="noStrike" kern="1200" cap="none" spc="0" normalizeH="0" baseline="0" noProof="0">
              <a:ln>
                <a:noFill/>
              </a:ln>
              <a:solidFill>
                <a:srgbClr val="000000"/>
              </a:solidFill>
              <a:effectLst/>
              <a:uLnTx/>
              <a:uFillTx/>
              <a:latin typeface="Times New Roman" charset="0"/>
              <a:cs typeface="+mn-cs"/>
            </a:endParaRPr>
          </a:p>
        </p:txBody>
      </p:sp>
    </p:spTree>
    <p:extLst>
      <p:ext uri="{BB962C8B-B14F-4D97-AF65-F5344CB8AC3E}">
        <p14:creationId xmlns:p14="http://schemas.microsoft.com/office/powerpoint/2010/main" val="35741479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4B8FEC11-BB75-1B44-9AF3-E5A0EB423B6F}" type="slidenum">
              <a:rPr kumimoji="0" lang="fi-FI" altLang="zh-CN" sz="1200" b="0" i="0" u="none" strike="noStrike" kern="1200" cap="none" spc="0" normalizeH="0" baseline="0" noProof="0" smtClean="0">
                <a:ln>
                  <a:noFill/>
                </a:ln>
                <a:solidFill>
                  <a:srgbClr val="000000"/>
                </a:solidFill>
                <a:effectLst/>
                <a:uLnTx/>
                <a:uFillTx/>
                <a:latin typeface="Times New Roman"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fi-FI" altLang="zh-CN" sz="1200" b="0" i="0" u="none" strike="noStrike" kern="1200" cap="none" spc="0" normalizeH="0" baseline="0" noProof="0">
              <a:ln>
                <a:noFill/>
              </a:ln>
              <a:solidFill>
                <a:srgbClr val="000000"/>
              </a:solidFill>
              <a:effectLst/>
              <a:uLnTx/>
              <a:uFillTx/>
              <a:latin typeface="Times New Roman" charset="0"/>
              <a:cs typeface="+mn-cs"/>
            </a:endParaRPr>
          </a:p>
        </p:txBody>
      </p:sp>
    </p:spTree>
    <p:extLst>
      <p:ext uri="{BB962C8B-B14F-4D97-AF65-F5344CB8AC3E}">
        <p14:creationId xmlns:p14="http://schemas.microsoft.com/office/powerpoint/2010/main" val="3182521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a:extLst>
              <a:ext uri="{FF2B5EF4-FFF2-40B4-BE49-F238E27FC236}">
                <a16:creationId xmlns:a16="http://schemas.microsoft.com/office/drawing/2014/main" id="{B8F7D842-B8E1-504D-A899-9E9B93DBEAD1}"/>
              </a:ext>
            </a:extLst>
          </p:cNvPr>
          <p:cNvSpPr>
            <a:spLocks noGrp="1" noRot="1" noChangeAspect="1" noChangeArrowheads="1" noTextEdit="1"/>
          </p:cNvSpPr>
          <p:nvPr>
            <p:ph type="sldImg"/>
          </p:nvPr>
        </p:nvSpPr>
        <p:spPr>
          <a:xfrm>
            <a:off x="381000" y="685800"/>
            <a:ext cx="6096000" cy="3429000"/>
          </a:xfrm>
          <a:ln/>
        </p:spPr>
      </p:sp>
      <p:sp>
        <p:nvSpPr>
          <p:cNvPr id="38914" name="Rectangle 3">
            <a:extLst>
              <a:ext uri="{FF2B5EF4-FFF2-40B4-BE49-F238E27FC236}">
                <a16:creationId xmlns:a16="http://schemas.microsoft.com/office/drawing/2014/main" id="{E47DC5A6-BD31-2146-BBCF-0BEB6C78FBE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zh-CN" altLang="en-US">
              <a:ea typeface="宋体" panose="02010600030101010101" pitchFamily="2" charset="-122"/>
            </a:endParaRPr>
          </a:p>
        </p:txBody>
      </p:sp>
    </p:spTree>
    <p:extLst>
      <p:ext uri="{BB962C8B-B14F-4D97-AF65-F5344CB8AC3E}">
        <p14:creationId xmlns:p14="http://schemas.microsoft.com/office/powerpoint/2010/main" val="17414490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a:extLst>
              <a:ext uri="{FF2B5EF4-FFF2-40B4-BE49-F238E27FC236}">
                <a16:creationId xmlns:a16="http://schemas.microsoft.com/office/drawing/2014/main" id="{B8F7D842-B8E1-504D-A899-9E9B93DBEAD1}"/>
              </a:ext>
            </a:extLst>
          </p:cNvPr>
          <p:cNvSpPr>
            <a:spLocks noGrp="1" noRot="1" noChangeAspect="1" noChangeArrowheads="1" noTextEdit="1"/>
          </p:cNvSpPr>
          <p:nvPr>
            <p:ph type="sldImg"/>
          </p:nvPr>
        </p:nvSpPr>
        <p:spPr>
          <a:xfrm>
            <a:off x="381000" y="685800"/>
            <a:ext cx="6096000" cy="3429000"/>
          </a:xfrm>
          <a:ln/>
        </p:spPr>
      </p:sp>
      <p:sp>
        <p:nvSpPr>
          <p:cNvPr id="38914" name="Rectangle 3">
            <a:extLst>
              <a:ext uri="{FF2B5EF4-FFF2-40B4-BE49-F238E27FC236}">
                <a16:creationId xmlns:a16="http://schemas.microsoft.com/office/drawing/2014/main" id="{E47DC5A6-BD31-2146-BBCF-0BEB6C78FBE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zh-CN" altLang="en-US">
              <a:ea typeface="宋体" panose="02010600030101010101" pitchFamily="2" charset="-122"/>
            </a:endParaRPr>
          </a:p>
        </p:txBody>
      </p:sp>
    </p:spTree>
    <p:extLst>
      <p:ext uri="{BB962C8B-B14F-4D97-AF65-F5344CB8AC3E}">
        <p14:creationId xmlns:p14="http://schemas.microsoft.com/office/powerpoint/2010/main" val="1285385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eaLnBrk="1" fontAlgn="auto" hangingPunct="1">
              <a:spcBef>
                <a:spcPts val="0"/>
              </a:spcBef>
              <a:spcAft>
                <a:spcPts val="0"/>
              </a:spcAft>
              <a:defRPr/>
            </a:pPr>
            <a:fld id="{2A1A5BCE-B2D6-4878-A1AC-A64505972026}" type="slidenum">
              <a:rPr lang="zh-CN" altLang="en-US" smtClean="0">
                <a:solidFill>
                  <a:prstClr val="black"/>
                </a:solidFill>
                <a:latin typeface="等线" panose="020F0502020204030204"/>
                <a:ea typeface="等线" panose="02010600030101010101" pitchFamily="2" charset="-122"/>
              </a:rPr>
              <a:pPr eaLnBrk="1" fontAlgn="auto" hangingPunct="1">
                <a:spcBef>
                  <a:spcPts val="0"/>
                </a:spcBef>
                <a:spcAft>
                  <a:spcPts val="0"/>
                </a:spcAft>
                <a:defRPr/>
              </a:pPr>
              <a:t>26</a:t>
            </a:fld>
            <a:endParaRPr lang="zh-CN" altLang="en-US">
              <a:solidFill>
                <a:prstClr val="black"/>
              </a:solidFill>
              <a:latin typeface="等线" panose="020F0502020204030204"/>
              <a:ea typeface="等线" panose="02010600030101010101" pitchFamily="2" charset="-122"/>
            </a:endParaRPr>
          </a:p>
        </p:txBody>
      </p:sp>
    </p:spTree>
    <p:extLst>
      <p:ext uri="{BB962C8B-B14F-4D97-AF65-F5344CB8AC3E}">
        <p14:creationId xmlns:p14="http://schemas.microsoft.com/office/powerpoint/2010/main" val="8023802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eaLnBrk="1" fontAlgn="auto" hangingPunct="1">
              <a:spcBef>
                <a:spcPts val="0"/>
              </a:spcBef>
              <a:spcAft>
                <a:spcPts val="0"/>
              </a:spcAft>
              <a:defRPr/>
            </a:pPr>
            <a:fld id="{2A1A5BCE-B2D6-4878-A1AC-A64505972026}" type="slidenum">
              <a:rPr lang="zh-CN" altLang="en-US" smtClean="0">
                <a:solidFill>
                  <a:prstClr val="black"/>
                </a:solidFill>
                <a:latin typeface="等线" panose="020F0502020204030204"/>
                <a:ea typeface="等线" panose="02010600030101010101" pitchFamily="2" charset="-122"/>
              </a:rPr>
              <a:pPr eaLnBrk="1" fontAlgn="auto" hangingPunct="1">
                <a:spcBef>
                  <a:spcPts val="0"/>
                </a:spcBef>
                <a:spcAft>
                  <a:spcPts val="0"/>
                </a:spcAft>
                <a:defRPr/>
              </a:pPr>
              <a:t>27</a:t>
            </a:fld>
            <a:endParaRPr lang="zh-CN" altLang="en-US">
              <a:solidFill>
                <a:prstClr val="black"/>
              </a:solidFill>
              <a:latin typeface="等线" panose="020F0502020204030204"/>
              <a:ea typeface="等线" panose="02010600030101010101" pitchFamily="2" charset="-122"/>
            </a:endParaRPr>
          </a:p>
        </p:txBody>
      </p:sp>
    </p:spTree>
    <p:extLst>
      <p:ext uri="{BB962C8B-B14F-4D97-AF65-F5344CB8AC3E}">
        <p14:creationId xmlns:p14="http://schemas.microsoft.com/office/powerpoint/2010/main" val="4711035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a:extLst>
              <a:ext uri="{FF2B5EF4-FFF2-40B4-BE49-F238E27FC236}">
                <a16:creationId xmlns:a16="http://schemas.microsoft.com/office/drawing/2014/main" id="{79B46886-86CD-9644-9BD4-49457543E9BB}"/>
              </a:ext>
            </a:extLst>
          </p:cNvPr>
          <p:cNvSpPr>
            <a:spLocks noGrp="1" noRot="1" noChangeAspect="1" noChangeArrowheads="1" noTextEdit="1"/>
          </p:cNvSpPr>
          <p:nvPr>
            <p:ph type="sldImg"/>
          </p:nvPr>
        </p:nvSpPr>
        <p:spPr>
          <a:xfrm>
            <a:off x="381000" y="685800"/>
            <a:ext cx="6096000" cy="3429000"/>
          </a:xfrm>
          <a:ln/>
        </p:spPr>
      </p:sp>
      <p:sp>
        <p:nvSpPr>
          <p:cNvPr id="43010" name="备注占位符 2">
            <a:extLst>
              <a:ext uri="{FF2B5EF4-FFF2-40B4-BE49-F238E27FC236}">
                <a16:creationId xmlns:a16="http://schemas.microsoft.com/office/drawing/2014/main" id="{D53D9A24-169B-6849-A9FB-ED205B59900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ea typeface="宋体" panose="02010600030101010101" pitchFamily="2" charset="-122"/>
            </a:endParaRPr>
          </a:p>
        </p:txBody>
      </p:sp>
      <p:sp>
        <p:nvSpPr>
          <p:cNvPr id="43011" name="幻灯片编号占位符 3">
            <a:extLst>
              <a:ext uri="{FF2B5EF4-FFF2-40B4-BE49-F238E27FC236}">
                <a16:creationId xmlns:a16="http://schemas.microsoft.com/office/drawing/2014/main" id="{48F7EFD9-9F7F-7147-932F-97669BF5693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defRPr/>
            </a:pPr>
            <a:fld id="{3B0C808E-0204-814B-93BA-E44E5E770505}" type="slidenum">
              <a:rPr lang="fi-FI" altLang="zh-CN" sz="1200" smtClean="0">
                <a:solidFill>
                  <a:srgbClr val="000000"/>
                </a:solidFill>
              </a:rPr>
              <a:pPr>
                <a:defRPr/>
              </a:pPr>
              <a:t>28</a:t>
            </a:fld>
            <a:endParaRPr lang="fi-FI" altLang="zh-CN" sz="1200">
              <a:solidFill>
                <a:srgbClr val="000000"/>
              </a:solidFill>
            </a:endParaRPr>
          </a:p>
        </p:txBody>
      </p:sp>
    </p:spTree>
    <p:extLst>
      <p:ext uri="{BB962C8B-B14F-4D97-AF65-F5344CB8AC3E}">
        <p14:creationId xmlns:p14="http://schemas.microsoft.com/office/powerpoint/2010/main" val="828153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a:extLst>
              <a:ext uri="{FF2B5EF4-FFF2-40B4-BE49-F238E27FC236}">
                <a16:creationId xmlns:a16="http://schemas.microsoft.com/office/drawing/2014/main" id="{79B46886-86CD-9644-9BD4-49457543E9BB}"/>
              </a:ext>
            </a:extLst>
          </p:cNvPr>
          <p:cNvSpPr>
            <a:spLocks noGrp="1" noRot="1" noChangeAspect="1" noChangeArrowheads="1" noTextEdit="1"/>
          </p:cNvSpPr>
          <p:nvPr>
            <p:ph type="sldImg"/>
          </p:nvPr>
        </p:nvSpPr>
        <p:spPr>
          <a:xfrm>
            <a:off x="381000" y="685800"/>
            <a:ext cx="6096000" cy="3429000"/>
          </a:xfrm>
          <a:ln/>
        </p:spPr>
      </p:sp>
      <p:sp>
        <p:nvSpPr>
          <p:cNvPr id="43010" name="备注占位符 2">
            <a:extLst>
              <a:ext uri="{FF2B5EF4-FFF2-40B4-BE49-F238E27FC236}">
                <a16:creationId xmlns:a16="http://schemas.microsoft.com/office/drawing/2014/main" id="{D53D9A24-169B-6849-A9FB-ED205B59900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ea typeface="宋体" panose="02010600030101010101" pitchFamily="2" charset="-122"/>
            </a:endParaRPr>
          </a:p>
        </p:txBody>
      </p:sp>
      <p:sp>
        <p:nvSpPr>
          <p:cNvPr id="43011" name="幻灯片编号占位符 3">
            <a:extLst>
              <a:ext uri="{FF2B5EF4-FFF2-40B4-BE49-F238E27FC236}">
                <a16:creationId xmlns:a16="http://schemas.microsoft.com/office/drawing/2014/main" id="{48F7EFD9-9F7F-7147-932F-97669BF5693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B0C808E-0204-814B-93BA-E44E5E770505}" type="slidenum">
              <a:rPr kumimoji="0" lang="fi-FI" altLang="zh-CN" sz="1200" b="0" i="0" u="none" strike="noStrike" kern="1200" cap="none" spc="0" normalizeH="0" baseline="0" noProof="0" smtClean="0">
                <a:ln>
                  <a:noFill/>
                </a:ln>
                <a:solidFill>
                  <a:srgbClr val="000000"/>
                </a:solidFill>
                <a:effectLst/>
                <a:uLnTx/>
                <a:uFillTx/>
                <a:latin typeface="Times New Roman" panose="02020603050405020304" pitchFamily="18" charset="0"/>
                <a:ea typeface="楷体_GB2312" pitchFamily="49" charset="-122"/>
                <a:cs typeface="+mn-cs"/>
              </a:rPr>
              <a:pPr marL="0" marR="0" lvl="0" indent="0" algn="r" defTabSz="914400" rtl="0" eaLnBrk="0" fontAlgn="base" latinLnBrk="0" hangingPunct="0">
                <a:lnSpc>
                  <a:spcPct val="100000"/>
                </a:lnSpc>
                <a:spcBef>
                  <a:spcPct val="0"/>
                </a:spcBef>
                <a:spcAft>
                  <a:spcPct val="0"/>
                </a:spcAft>
                <a:buClrTx/>
                <a:buSzTx/>
                <a:buFontTx/>
                <a:buNone/>
                <a:tabLst/>
                <a:defRPr/>
              </a:pPr>
              <a:t>4</a:t>
            </a:fld>
            <a:endParaRPr kumimoji="0" lang="fi-FI" altLang="zh-CN" sz="1200" b="0"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49" charset="-122"/>
              <a:cs typeface="+mn-cs"/>
            </a:endParaRPr>
          </a:p>
        </p:txBody>
      </p:sp>
    </p:spTree>
    <p:extLst>
      <p:ext uri="{BB962C8B-B14F-4D97-AF65-F5344CB8AC3E}">
        <p14:creationId xmlns:p14="http://schemas.microsoft.com/office/powerpoint/2010/main" val="33534226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a:extLst>
              <a:ext uri="{FF2B5EF4-FFF2-40B4-BE49-F238E27FC236}">
                <a16:creationId xmlns:a16="http://schemas.microsoft.com/office/drawing/2014/main" id="{79B46886-86CD-9644-9BD4-49457543E9BB}"/>
              </a:ext>
            </a:extLst>
          </p:cNvPr>
          <p:cNvSpPr>
            <a:spLocks noGrp="1" noRot="1" noChangeAspect="1" noChangeArrowheads="1" noTextEdit="1"/>
          </p:cNvSpPr>
          <p:nvPr>
            <p:ph type="sldImg"/>
          </p:nvPr>
        </p:nvSpPr>
        <p:spPr>
          <a:xfrm>
            <a:off x="381000" y="685800"/>
            <a:ext cx="6096000" cy="3429000"/>
          </a:xfrm>
          <a:ln/>
        </p:spPr>
      </p:sp>
      <p:sp>
        <p:nvSpPr>
          <p:cNvPr id="43010" name="备注占位符 2">
            <a:extLst>
              <a:ext uri="{FF2B5EF4-FFF2-40B4-BE49-F238E27FC236}">
                <a16:creationId xmlns:a16="http://schemas.microsoft.com/office/drawing/2014/main" id="{D53D9A24-169B-6849-A9FB-ED205B59900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ea typeface="宋体" panose="02010600030101010101" pitchFamily="2" charset="-122"/>
            </a:endParaRPr>
          </a:p>
        </p:txBody>
      </p:sp>
      <p:sp>
        <p:nvSpPr>
          <p:cNvPr id="43011" name="幻灯片编号占位符 3">
            <a:extLst>
              <a:ext uri="{FF2B5EF4-FFF2-40B4-BE49-F238E27FC236}">
                <a16:creationId xmlns:a16="http://schemas.microsoft.com/office/drawing/2014/main" id="{48F7EFD9-9F7F-7147-932F-97669BF5693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defRPr/>
            </a:pPr>
            <a:fld id="{3B0C808E-0204-814B-93BA-E44E5E770505}" type="slidenum">
              <a:rPr lang="fi-FI" altLang="zh-CN" sz="1200" smtClean="0">
                <a:solidFill>
                  <a:srgbClr val="000000"/>
                </a:solidFill>
              </a:rPr>
              <a:pPr>
                <a:defRPr/>
              </a:pPr>
              <a:t>29</a:t>
            </a:fld>
            <a:endParaRPr lang="fi-FI" altLang="zh-CN" sz="1200">
              <a:solidFill>
                <a:srgbClr val="000000"/>
              </a:solidFill>
            </a:endParaRPr>
          </a:p>
        </p:txBody>
      </p:sp>
    </p:spTree>
    <p:extLst>
      <p:ext uri="{BB962C8B-B14F-4D97-AF65-F5344CB8AC3E}">
        <p14:creationId xmlns:p14="http://schemas.microsoft.com/office/powerpoint/2010/main" val="18600930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altLang="zh-CN" dirty="0"/>
              <a:t>3</a:t>
            </a:r>
            <a:r>
              <a:rPr kumimoji="1" lang="zh-CN" altLang="en-US" dirty="0"/>
              <a:t>月起报：</a:t>
            </a:r>
            <a:r>
              <a:rPr kumimoji="1" lang="en-US" altLang="zh-CN" dirty="0"/>
              <a:t>olr9</a:t>
            </a:r>
            <a:r>
              <a:rPr kumimoji="1" lang="zh-CN" altLang="en-US" dirty="0"/>
              <a:t> </a:t>
            </a:r>
            <a:r>
              <a:rPr kumimoji="1" lang="en-US" altLang="zh-CN" dirty="0"/>
              <a:t>hgt10</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altLang="zh-CN" dirty="0"/>
              <a:t>4</a:t>
            </a:r>
            <a:r>
              <a:rPr kumimoji="1" lang="zh-CN" altLang="en-US" dirty="0"/>
              <a:t>月起报：</a:t>
            </a:r>
            <a:r>
              <a:rPr kumimoji="1" lang="en-US" altLang="zh-CN" dirty="0"/>
              <a:t>olr9</a:t>
            </a:r>
            <a:r>
              <a:rPr kumimoji="1" lang="zh-CN" altLang="en-US" dirty="0"/>
              <a:t> </a:t>
            </a:r>
            <a:r>
              <a:rPr kumimoji="1" lang="en-US" altLang="zh-CN" dirty="0"/>
              <a:t>hgt3</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altLang="zh-CN" dirty="0"/>
              <a:t>5</a:t>
            </a:r>
            <a:r>
              <a:rPr kumimoji="1" lang="zh-CN" altLang="en-US" dirty="0"/>
              <a:t>月起报：</a:t>
            </a:r>
            <a:r>
              <a:rPr kumimoji="1" lang="en-US" altLang="zh-CN" sz="1100" dirty="0"/>
              <a:t>olr5</a:t>
            </a:r>
            <a:r>
              <a:rPr kumimoji="1" lang="zh-CN" altLang="en-US" sz="1100" dirty="0"/>
              <a:t> </a:t>
            </a:r>
            <a:r>
              <a:rPr kumimoji="1" lang="en-US" altLang="zh-CN" sz="1100" dirty="0"/>
              <a:t>hgt3</a:t>
            </a:r>
            <a:endParaRPr kumimoji="1" lang="zh-CN" altLang="en-US" sz="1100" dirty="0"/>
          </a:p>
          <a:p>
            <a:endParaRPr kumimoji="1" lang="zh-CN" altLang="en-US" dirty="0"/>
          </a:p>
        </p:txBody>
      </p:sp>
      <p:sp>
        <p:nvSpPr>
          <p:cNvPr id="4" name="灯片编号占位符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4B8FEC11-BB75-1B44-9AF3-E5A0EB423B6F}" type="slidenum">
              <a:rPr kumimoji="0" lang="fi-FI" altLang="zh-CN" sz="1200" b="0" i="0" u="none" strike="noStrike" kern="1200" cap="none" spc="0" normalizeH="0" baseline="0" noProof="0" smtClean="0">
                <a:ln>
                  <a:noFill/>
                </a:ln>
                <a:solidFill>
                  <a:srgbClr val="000000"/>
                </a:solidFill>
                <a:effectLst/>
                <a:uLnTx/>
                <a:uFillTx/>
                <a:latin typeface="Times New Roman"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30</a:t>
            </a:fld>
            <a:endParaRPr kumimoji="0" lang="fi-FI" altLang="zh-CN" sz="1200" b="0" i="0" u="none" strike="noStrike" kern="1200" cap="none" spc="0" normalizeH="0" baseline="0" noProof="0">
              <a:ln>
                <a:noFill/>
              </a:ln>
              <a:solidFill>
                <a:srgbClr val="000000"/>
              </a:solidFill>
              <a:effectLst/>
              <a:uLnTx/>
              <a:uFillTx/>
              <a:latin typeface="Times New Roman" charset="0"/>
              <a:cs typeface="+mn-cs"/>
            </a:endParaRPr>
          </a:p>
        </p:txBody>
      </p:sp>
    </p:spTree>
    <p:extLst>
      <p:ext uri="{BB962C8B-B14F-4D97-AF65-F5344CB8AC3E}">
        <p14:creationId xmlns:p14="http://schemas.microsoft.com/office/powerpoint/2010/main" val="15047745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1A5BCE-B2D6-4878-A1AC-A645059720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7473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381000" y="685800"/>
            <a:ext cx="6096000" cy="3429000"/>
          </a:xfrm>
          <a:ln/>
        </p:spPr>
      </p:sp>
      <p:sp>
        <p:nvSpPr>
          <p:cNvPr id="7577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165106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pPr>
              <a:defRPr/>
            </a:pPr>
            <a:fld id="{FF10666E-390A-6B48-8A68-4184A4EE86D0}" type="slidenum">
              <a:rPr lang="en-US" altLang="zh-CN" smtClean="0">
                <a:solidFill>
                  <a:srgbClr val="000000"/>
                </a:solidFill>
              </a:rPr>
              <a:pPr>
                <a:defRPr/>
              </a:pPr>
              <a:t>10</a:t>
            </a:fld>
            <a:endParaRPr lang="en-US" altLang="zh-CN">
              <a:solidFill>
                <a:srgbClr val="000000"/>
              </a:solidFill>
            </a:endParaRPr>
          </a:p>
        </p:txBody>
      </p:sp>
    </p:spTree>
    <p:extLst>
      <p:ext uri="{BB962C8B-B14F-4D97-AF65-F5344CB8AC3E}">
        <p14:creationId xmlns:p14="http://schemas.microsoft.com/office/powerpoint/2010/main" val="4175267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zh-CN" altLang="zh-CN" sz="1200" kern="1200" dirty="0">
              <a:solidFill>
                <a:schemeClr val="tx1"/>
              </a:solidFill>
              <a:effectLst/>
              <a:latin typeface="Arial" charset="0"/>
              <a:ea typeface="宋体" charset="-122"/>
              <a:cs typeface="宋体" charset="0"/>
            </a:endParaRPr>
          </a:p>
        </p:txBody>
      </p:sp>
      <p:sp>
        <p:nvSpPr>
          <p:cNvPr id="4" name="灯片编号占位符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DB3712F3-2DD5-2645-85DD-3E98A2C0C8C4}" type="slidenum">
              <a:rPr kumimoji="0" lang="en-US" altLang="zh-CN" sz="1200" b="0" i="0" u="none" strike="noStrike" kern="1200" cap="none" spc="0" normalizeH="0" baseline="0" noProof="0" smtClean="0">
                <a:ln>
                  <a:noFill/>
                </a:ln>
                <a:solidFill>
                  <a:srgbClr val="000000"/>
                </a:solidFill>
                <a:effectLst/>
                <a:uLnTx/>
                <a:uFillTx/>
                <a:latin typeface="Times New Roman"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en-US" altLang="zh-CN" sz="1200" b="0" i="0" u="none" strike="noStrike" kern="1200" cap="none" spc="0" normalizeH="0" baseline="0" noProof="0">
              <a:ln>
                <a:noFill/>
              </a:ln>
              <a:solidFill>
                <a:srgbClr val="000000"/>
              </a:solidFill>
              <a:effectLst/>
              <a:uLnTx/>
              <a:uFillTx/>
              <a:latin typeface="Times New Roman" charset="0"/>
              <a:cs typeface="+mn-cs"/>
            </a:endParaRPr>
          </a:p>
        </p:txBody>
      </p:sp>
    </p:spTree>
    <p:extLst>
      <p:ext uri="{BB962C8B-B14F-4D97-AF65-F5344CB8AC3E}">
        <p14:creationId xmlns:p14="http://schemas.microsoft.com/office/powerpoint/2010/main" val="3762250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sz="1800" dirty="0">
              <a:effectLst/>
              <a:latin typeface="Arial" panose="020B0604020202020204" pitchFamily="34" charset="0"/>
            </a:endParaRPr>
          </a:p>
        </p:txBody>
      </p:sp>
      <p:sp>
        <p:nvSpPr>
          <p:cNvPr id="4" name="灯片编号占位符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514E9FB-DB0A-4B8A-8D78-EA18F810D607}" type="slidenum">
              <a:rPr kumimoji="0" lang="zh-CN" altLang="en-US" sz="1200" b="0" i="0" u="none" strike="noStrike" kern="1200" cap="none" spc="0" normalizeH="0" baseline="0" noProof="0" smtClean="0">
                <a:ln>
                  <a:noFill/>
                </a:ln>
                <a:solidFill>
                  <a:prstClr val="black"/>
                </a:solidFill>
                <a:effectLst/>
                <a:uLnTx/>
                <a:uFillTx/>
                <a:latin typeface="Times New Roman" charset="0"/>
                <a:ea typeface="楷体_GB2312"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Times New Roman" charset="0"/>
              <a:ea typeface="楷体_GB2312" charset="0"/>
              <a:cs typeface="+mn-cs"/>
            </a:endParaRPr>
          </a:p>
        </p:txBody>
      </p:sp>
    </p:spTree>
    <p:extLst>
      <p:ext uri="{BB962C8B-B14F-4D97-AF65-F5344CB8AC3E}">
        <p14:creationId xmlns:p14="http://schemas.microsoft.com/office/powerpoint/2010/main" val="3688967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kumimoji="1" lang="en-US" altLang="zh-CN" dirty="0"/>
          </a:p>
          <a:p>
            <a:r>
              <a:rPr kumimoji="1" lang="en-US" altLang="zh-CN" dirty="0"/>
              <a:t>https://</a:t>
            </a:r>
            <a:r>
              <a:rPr kumimoji="1" lang="en-US" altLang="zh-CN" dirty="0" err="1"/>
              <a:t>media.giphy.com</a:t>
            </a:r>
            <a:r>
              <a:rPr kumimoji="1" lang="en-US" altLang="zh-CN" dirty="0"/>
              <a:t>/media/9UvGbwHeLNyRW/</a:t>
            </a:r>
            <a:r>
              <a:rPr kumimoji="1" lang="en-US" altLang="zh-CN" dirty="0" err="1"/>
              <a:t>giphy.gif</a:t>
            </a:r>
            <a:endParaRPr kumimoji="1" lang="zh-CN" altLang="en-US" dirty="0"/>
          </a:p>
        </p:txBody>
      </p:sp>
      <p:sp>
        <p:nvSpPr>
          <p:cNvPr id="4" name="灯片编号占位符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DB3712F3-2DD5-2645-85DD-3E98A2C0C8C4}" type="slidenum">
              <a:rPr kumimoji="0" lang="en-US" altLang="zh-CN" sz="1200" b="0" i="0" u="none" strike="noStrike" kern="1200" cap="none" spc="0" normalizeH="0" baseline="0" noProof="0" smtClean="0">
                <a:ln>
                  <a:noFill/>
                </a:ln>
                <a:solidFill>
                  <a:srgbClr val="000000"/>
                </a:solidFill>
                <a:effectLst/>
                <a:uLnTx/>
                <a:uFillTx/>
                <a:latin typeface="Times New Roman" charset="0"/>
                <a:ea typeface="楷体_GB2312"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13</a:t>
            </a:fld>
            <a:endParaRPr kumimoji="0" lang="en-US" altLang="zh-CN" sz="1200" b="0" i="0" u="none" strike="noStrike" kern="1200" cap="none" spc="0" normalizeH="0" baseline="0" noProof="0">
              <a:ln>
                <a:noFill/>
              </a:ln>
              <a:solidFill>
                <a:srgbClr val="000000"/>
              </a:solidFill>
              <a:effectLst/>
              <a:uLnTx/>
              <a:uFillTx/>
              <a:latin typeface="Times New Roman" charset="0"/>
              <a:ea typeface="楷体_GB2312" charset="0"/>
              <a:cs typeface="+mn-cs"/>
            </a:endParaRPr>
          </a:p>
        </p:txBody>
      </p:sp>
    </p:spTree>
    <p:extLst>
      <p:ext uri="{BB962C8B-B14F-4D97-AF65-F5344CB8AC3E}">
        <p14:creationId xmlns:p14="http://schemas.microsoft.com/office/powerpoint/2010/main" val="3778463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8624013-D6A1-4AC6-A584-B7CCF122ACC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077845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8624013-D6A1-4AC6-A584-B7CCF122ACC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14509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B0F55625-A137-9446-993B-A43CECAC466C}"/>
              </a:ext>
            </a:extLst>
          </p:cNvPr>
          <p:cNvSpPr>
            <a:spLocks noGrp="1" noChangeArrowheads="1"/>
          </p:cNvSpPr>
          <p:nvPr>
            <p:ph type="dt" sz="half" idx="10"/>
          </p:nvPr>
        </p:nvSpPr>
        <p:spPr>
          <a:ln/>
        </p:spPr>
        <p:txBody>
          <a:bodyPr/>
          <a:lstStyle>
            <a:lvl1pPr>
              <a:defRPr/>
            </a:lvl1pPr>
          </a:lstStyle>
          <a:p>
            <a:pPr>
              <a:defRPr/>
            </a:pPr>
            <a:fld id="{72C20C0A-14C8-074C-AC53-89973750AF9D}" type="datetime1">
              <a:rPr lang="zh-CN" altLang="en-US"/>
              <a:pPr>
                <a:defRPr/>
              </a:pPr>
              <a:t>2026/5/13</a:t>
            </a:fld>
            <a:endParaRPr lang="fi-FI" altLang="zh-CN"/>
          </a:p>
        </p:txBody>
      </p:sp>
      <p:sp>
        <p:nvSpPr>
          <p:cNvPr id="3" name="Rectangle 8">
            <a:extLst>
              <a:ext uri="{FF2B5EF4-FFF2-40B4-BE49-F238E27FC236}">
                <a16:creationId xmlns:a16="http://schemas.microsoft.com/office/drawing/2014/main" id="{315EBCD4-EF88-BC40-A831-5DC6AD15467B}"/>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4" name="Rectangle 9">
            <a:extLst>
              <a:ext uri="{FF2B5EF4-FFF2-40B4-BE49-F238E27FC236}">
                <a16:creationId xmlns:a16="http://schemas.microsoft.com/office/drawing/2014/main" id="{132EDE85-EC82-1C48-97DF-B2D6C12FAD44}"/>
              </a:ext>
            </a:extLst>
          </p:cNvPr>
          <p:cNvSpPr>
            <a:spLocks noGrp="1" noChangeArrowheads="1"/>
          </p:cNvSpPr>
          <p:nvPr>
            <p:ph type="sldNum" sz="quarter" idx="12"/>
          </p:nvPr>
        </p:nvSpPr>
        <p:spPr>
          <a:ln/>
        </p:spPr>
        <p:txBody>
          <a:bodyPr/>
          <a:lstStyle>
            <a:lvl1pPr>
              <a:defRPr/>
            </a:lvl1pPr>
          </a:lstStyle>
          <a:p>
            <a:pPr>
              <a:defRPr/>
            </a:pPr>
            <a:fld id="{DB818838-4151-3B45-AEA4-CFB452E13073}" type="slidenum">
              <a:rPr lang="fi-FI" altLang="zh-CN"/>
              <a:pPr>
                <a:defRPr/>
              </a:pPr>
              <a:t>‹#›</a:t>
            </a:fld>
            <a:endParaRPr lang="fi-FI" altLang="zh-CN"/>
          </a:p>
        </p:txBody>
      </p:sp>
    </p:spTree>
    <p:extLst>
      <p:ext uri="{BB962C8B-B14F-4D97-AF65-F5344CB8AC3E}">
        <p14:creationId xmlns:p14="http://schemas.microsoft.com/office/powerpoint/2010/main" val="12875083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670476" y="0"/>
            <a:ext cx="2020602" cy="5207000"/>
          </a:xfrm>
          <a:prstGeom prst="rect">
            <a:avLst/>
          </a:prstGeom>
        </p:spPr>
        <p:txBody>
          <a:bodyPr vert="eaVert" lIns="77925" tIns="38963" rIns="77925" bIns="38963"/>
          <a:lstStyle/>
          <a:p>
            <a:r>
              <a:rPr lang="zh-CN" altLang="en-US"/>
              <a:t>单击此处编辑母版标题样式</a:t>
            </a:r>
          </a:p>
        </p:txBody>
      </p:sp>
      <p:sp>
        <p:nvSpPr>
          <p:cNvPr id="3" name="竖排文字占位符 2"/>
          <p:cNvSpPr>
            <a:spLocks noGrp="1"/>
          </p:cNvSpPr>
          <p:nvPr>
            <p:ph type="body" orient="vert" idx="1"/>
          </p:nvPr>
        </p:nvSpPr>
        <p:spPr>
          <a:xfrm>
            <a:off x="1608668" y="0"/>
            <a:ext cx="5905500" cy="5207000"/>
          </a:xfrm>
          <a:prstGeom prst="rect">
            <a:avLst/>
          </a:prstGeom>
        </p:spPr>
        <p:txBody>
          <a:bodyPr vert="eaVert"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7">
            <a:extLst>
              <a:ext uri="{FF2B5EF4-FFF2-40B4-BE49-F238E27FC236}">
                <a16:creationId xmlns:a16="http://schemas.microsoft.com/office/drawing/2014/main" id="{B6EA2ED7-9B99-0549-887E-88EA057CD624}"/>
              </a:ext>
            </a:extLst>
          </p:cNvPr>
          <p:cNvSpPr>
            <a:spLocks noGrp="1" noChangeArrowheads="1"/>
          </p:cNvSpPr>
          <p:nvPr>
            <p:ph type="dt" sz="half" idx="10"/>
          </p:nvPr>
        </p:nvSpPr>
        <p:spPr>
          <a:ln/>
        </p:spPr>
        <p:txBody>
          <a:bodyPr/>
          <a:lstStyle>
            <a:lvl1pPr>
              <a:defRPr/>
            </a:lvl1pPr>
          </a:lstStyle>
          <a:p>
            <a:pPr>
              <a:defRPr/>
            </a:pPr>
            <a:fld id="{D71C66E1-1906-DC4F-B962-E4BCF7E0CB8F}" type="datetime1">
              <a:rPr lang="zh-CN" altLang="en-US"/>
              <a:pPr>
                <a:defRPr/>
              </a:pPr>
              <a:t>2026/5/13</a:t>
            </a:fld>
            <a:endParaRPr lang="fi-FI" altLang="zh-CN"/>
          </a:p>
        </p:txBody>
      </p:sp>
      <p:sp>
        <p:nvSpPr>
          <p:cNvPr id="5" name="Rectangle 8">
            <a:extLst>
              <a:ext uri="{FF2B5EF4-FFF2-40B4-BE49-F238E27FC236}">
                <a16:creationId xmlns:a16="http://schemas.microsoft.com/office/drawing/2014/main" id="{71013F6C-0A97-C241-85C7-9078B10FEB1E}"/>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6" name="Rectangle 9">
            <a:extLst>
              <a:ext uri="{FF2B5EF4-FFF2-40B4-BE49-F238E27FC236}">
                <a16:creationId xmlns:a16="http://schemas.microsoft.com/office/drawing/2014/main" id="{857CE45D-C9C4-A840-9615-E18AB1ABB54F}"/>
              </a:ext>
            </a:extLst>
          </p:cNvPr>
          <p:cNvSpPr>
            <a:spLocks noGrp="1" noChangeArrowheads="1"/>
          </p:cNvSpPr>
          <p:nvPr>
            <p:ph type="sldNum" sz="quarter" idx="12"/>
          </p:nvPr>
        </p:nvSpPr>
        <p:spPr>
          <a:ln/>
        </p:spPr>
        <p:txBody>
          <a:bodyPr/>
          <a:lstStyle>
            <a:lvl1pPr>
              <a:defRPr/>
            </a:lvl1pPr>
          </a:lstStyle>
          <a:p>
            <a:pPr>
              <a:defRPr/>
            </a:pPr>
            <a:fld id="{8147C4B9-62FF-8D49-A631-049F9B4D3A14}" type="slidenum">
              <a:rPr lang="fi-FI" altLang="zh-CN"/>
              <a:pPr>
                <a:defRPr/>
              </a:pPr>
              <a:t>‹#›</a:t>
            </a:fld>
            <a:endParaRPr lang="fi-FI" altLang="zh-CN"/>
          </a:p>
        </p:txBody>
      </p:sp>
    </p:spTree>
    <p:extLst>
      <p:ext uri="{BB962C8B-B14F-4D97-AF65-F5344CB8AC3E}">
        <p14:creationId xmlns:p14="http://schemas.microsoft.com/office/powerpoint/2010/main" val="19899867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296" y="4000500"/>
            <a:ext cx="6096000" cy="472282"/>
          </a:xfrm>
          <a:prstGeom prst="rect">
            <a:avLst/>
          </a:prstGeom>
        </p:spPr>
        <p:txBody>
          <a:bodyPr lIns="77925" tIns="38963" rIns="77925" bIns="38963"/>
          <a:lstStyle>
            <a:lvl1pPr algn="l">
              <a:defRPr sz="1382" b="1"/>
            </a:lvl1pPr>
          </a:lstStyle>
          <a:p>
            <a:r>
              <a:rPr lang="zh-CN" altLang="en-US"/>
              <a:t>单击此处编辑母版标题样式</a:t>
            </a:r>
          </a:p>
        </p:txBody>
      </p:sp>
      <p:sp>
        <p:nvSpPr>
          <p:cNvPr id="3" name="图片占位符 2"/>
          <p:cNvSpPr>
            <a:spLocks noGrp="1"/>
          </p:cNvSpPr>
          <p:nvPr>
            <p:ph type="pic" idx="1"/>
          </p:nvPr>
        </p:nvSpPr>
        <p:spPr>
          <a:xfrm>
            <a:off x="1991296" y="510646"/>
            <a:ext cx="6096000" cy="3429000"/>
          </a:xfrm>
          <a:prstGeom prst="rect">
            <a:avLst/>
          </a:prstGeom>
        </p:spPr>
        <p:txBody>
          <a:bodyPr lIns="77925" tIns="38963" rIns="77925" bIns="38963"/>
          <a:lstStyle>
            <a:lvl1pPr marL="0" indent="0">
              <a:buNone/>
              <a:defRPr sz="2193"/>
            </a:lvl1pPr>
            <a:lvl2pPr marL="316549" indent="0">
              <a:buNone/>
              <a:defRPr sz="1950"/>
            </a:lvl2pPr>
            <a:lvl3pPr marL="633098" indent="0">
              <a:buNone/>
              <a:defRPr sz="1625"/>
            </a:lvl3pPr>
            <a:lvl4pPr marL="949647" indent="0">
              <a:buNone/>
              <a:defRPr sz="1382"/>
            </a:lvl4pPr>
            <a:lvl5pPr marL="1266194" indent="0">
              <a:buNone/>
              <a:defRPr sz="1382"/>
            </a:lvl5pPr>
            <a:lvl6pPr marL="1582743" indent="0">
              <a:buNone/>
              <a:defRPr sz="1382"/>
            </a:lvl6pPr>
            <a:lvl7pPr marL="1899292" indent="0">
              <a:buNone/>
              <a:defRPr sz="1382"/>
            </a:lvl7pPr>
            <a:lvl8pPr marL="2215841" indent="0">
              <a:buNone/>
              <a:defRPr sz="1382"/>
            </a:lvl8pPr>
            <a:lvl9pPr marL="2532389" indent="0">
              <a:buNone/>
              <a:defRPr sz="1382"/>
            </a:lvl9pPr>
          </a:lstStyle>
          <a:p>
            <a:pPr lvl="0"/>
            <a:endParaRPr lang="zh-CN" altLang="en-US" noProof="0"/>
          </a:p>
        </p:txBody>
      </p:sp>
      <p:sp>
        <p:nvSpPr>
          <p:cNvPr id="4" name="文本占位符 3"/>
          <p:cNvSpPr>
            <a:spLocks noGrp="1"/>
          </p:cNvSpPr>
          <p:nvPr>
            <p:ph type="body" sz="half" idx="2"/>
          </p:nvPr>
        </p:nvSpPr>
        <p:spPr>
          <a:xfrm>
            <a:off x="1991296" y="4472786"/>
            <a:ext cx="6096000" cy="670719"/>
          </a:xfrm>
          <a:prstGeom prst="rect">
            <a:avLst/>
          </a:prstGeom>
        </p:spPr>
        <p:txBody>
          <a:bodyPr lIns="77925" tIns="38963" rIns="77925" bIns="38963"/>
          <a:lstStyle>
            <a:lvl1pPr marL="0" indent="0">
              <a:buNone/>
              <a:defRPr sz="975"/>
            </a:lvl1pPr>
            <a:lvl2pPr marL="316549" indent="0">
              <a:buNone/>
              <a:defRPr sz="812"/>
            </a:lvl2pPr>
            <a:lvl3pPr marL="633098" indent="0">
              <a:buNone/>
              <a:defRPr sz="731"/>
            </a:lvl3pPr>
            <a:lvl4pPr marL="949647" indent="0">
              <a:buNone/>
              <a:defRPr sz="650"/>
            </a:lvl4pPr>
            <a:lvl5pPr marL="1266194" indent="0">
              <a:buNone/>
              <a:defRPr sz="650"/>
            </a:lvl5pPr>
            <a:lvl6pPr marL="1582743" indent="0">
              <a:buNone/>
              <a:defRPr sz="650"/>
            </a:lvl6pPr>
            <a:lvl7pPr marL="1899292" indent="0">
              <a:buNone/>
              <a:defRPr sz="650"/>
            </a:lvl7pPr>
            <a:lvl8pPr marL="2215841" indent="0">
              <a:buNone/>
              <a:defRPr sz="650"/>
            </a:lvl8pPr>
            <a:lvl9pPr marL="2532389" indent="0">
              <a:buNone/>
              <a:defRPr sz="650"/>
            </a:lvl9pPr>
          </a:lstStyle>
          <a:p>
            <a:pPr lvl="0"/>
            <a:r>
              <a:rPr lang="zh-CN" altLang="en-US"/>
              <a:t>单击此处编辑母版文本样式</a:t>
            </a:r>
          </a:p>
        </p:txBody>
      </p:sp>
      <p:sp>
        <p:nvSpPr>
          <p:cNvPr id="5" name="Rectangle 7">
            <a:extLst>
              <a:ext uri="{FF2B5EF4-FFF2-40B4-BE49-F238E27FC236}">
                <a16:creationId xmlns:a16="http://schemas.microsoft.com/office/drawing/2014/main" id="{86A1B886-F7EA-E745-821F-5CF555F76C9F}"/>
              </a:ext>
            </a:extLst>
          </p:cNvPr>
          <p:cNvSpPr>
            <a:spLocks noGrp="1" noChangeArrowheads="1"/>
          </p:cNvSpPr>
          <p:nvPr>
            <p:ph type="dt" sz="half" idx="10"/>
          </p:nvPr>
        </p:nvSpPr>
        <p:spPr>
          <a:ln/>
        </p:spPr>
        <p:txBody>
          <a:bodyPr/>
          <a:lstStyle>
            <a:lvl1pPr>
              <a:defRPr/>
            </a:lvl1pPr>
          </a:lstStyle>
          <a:p>
            <a:pPr>
              <a:defRPr/>
            </a:pPr>
            <a:fld id="{523B6B0F-52B2-DA4E-B6B6-44CF26301DCB}"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88FFA7AD-A6D3-DA4E-8051-B931FFBF4426}"/>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2F74FABE-9499-5A49-8AB9-92AA78DA9830}"/>
              </a:ext>
            </a:extLst>
          </p:cNvPr>
          <p:cNvSpPr>
            <a:spLocks noGrp="1" noChangeArrowheads="1"/>
          </p:cNvSpPr>
          <p:nvPr>
            <p:ph type="sldNum" sz="quarter" idx="12"/>
          </p:nvPr>
        </p:nvSpPr>
        <p:spPr>
          <a:ln/>
        </p:spPr>
        <p:txBody>
          <a:bodyPr/>
          <a:lstStyle>
            <a:lvl1pPr>
              <a:defRPr/>
            </a:lvl1pPr>
          </a:lstStyle>
          <a:p>
            <a:pPr>
              <a:defRPr/>
            </a:pPr>
            <a:fld id="{1083BCED-AA70-2C4A-A799-2EF5C2BE7191}"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00809921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竖排文字占位符 2"/>
          <p:cNvSpPr>
            <a:spLocks noGrp="1"/>
          </p:cNvSpPr>
          <p:nvPr>
            <p:ph type="body" orient="vert" idx="1"/>
          </p:nvPr>
        </p:nvSpPr>
        <p:spPr>
          <a:xfrm>
            <a:off x="1641230" y="1057014"/>
            <a:ext cx="8049847" cy="4149989"/>
          </a:xfrm>
          <a:prstGeom prst="rect">
            <a:avLst/>
          </a:prstGeom>
        </p:spPr>
        <p:txBody>
          <a:bodyPr vert="eaVert"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7">
            <a:extLst>
              <a:ext uri="{FF2B5EF4-FFF2-40B4-BE49-F238E27FC236}">
                <a16:creationId xmlns:a16="http://schemas.microsoft.com/office/drawing/2014/main" id="{03390800-0D09-7747-9600-5FE9F317140A}"/>
              </a:ext>
            </a:extLst>
          </p:cNvPr>
          <p:cNvSpPr>
            <a:spLocks noGrp="1" noChangeArrowheads="1"/>
          </p:cNvSpPr>
          <p:nvPr>
            <p:ph type="dt" sz="half" idx="10"/>
          </p:nvPr>
        </p:nvSpPr>
        <p:spPr>
          <a:ln/>
        </p:spPr>
        <p:txBody>
          <a:bodyPr/>
          <a:lstStyle>
            <a:lvl1pPr>
              <a:defRPr/>
            </a:lvl1pPr>
          </a:lstStyle>
          <a:p>
            <a:pPr>
              <a:defRPr/>
            </a:pPr>
            <a:fld id="{423B70B3-B880-7A49-A809-3AA531534F7A}"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BEA3ECBD-4DD0-8E45-BDE0-ABC70C1F0235}"/>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8C613224-E007-9C49-AC27-9785DB3270EA}"/>
              </a:ext>
            </a:extLst>
          </p:cNvPr>
          <p:cNvSpPr>
            <a:spLocks noGrp="1" noChangeArrowheads="1"/>
          </p:cNvSpPr>
          <p:nvPr>
            <p:ph type="sldNum" sz="quarter" idx="12"/>
          </p:nvPr>
        </p:nvSpPr>
        <p:spPr>
          <a:ln/>
        </p:spPr>
        <p:txBody>
          <a:bodyPr/>
          <a:lstStyle>
            <a:lvl1pPr>
              <a:defRPr/>
            </a:lvl1pPr>
          </a:lstStyle>
          <a:p>
            <a:pPr>
              <a:defRPr/>
            </a:pPr>
            <a:fld id="{63CDDBAF-BA47-0C4A-9B59-7AB497CBC73C}"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256493564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670478" y="0"/>
            <a:ext cx="2020602" cy="5207000"/>
          </a:xfrm>
          <a:prstGeom prst="rect">
            <a:avLst/>
          </a:prstGeom>
        </p:spPr>
        <p:txBody>
          <a:bodyPr vert="eaVert" lIns="77925" tIns="38963" rIns="77925" bIns="38963"/>
          <a:lstStyle/>
          <a:p>
            <a:r>
              <a:rPr lang="zh-CN" altLang="en-US"/>
              <a:t>单击此处编辑母版标题样式</a:t>
            </a:r>
          </a:p>
        </p:txBody>
      </p:sp>
      <p:sp>
        <p:nvSpPr>
          <p:cNvPr id="3" name="竖排文字占位符 2"/>
          <p:cNvSpPr>
            <a:spLocks noGrp="1"/>
          </p:cNvSpPr>
          <p:nvPr>
            <p:ph type="body" orient="vert" idx="1"/>
          </p:nvPr>
        </p:nvSpPr>
        <p:spPr>
          <a:xfrm>
            <a:off x="1608669" y="0"/>
            <a:ext cx="5905500" cy="5207000"/>
          </a:xfrm>
          <a:prstGeom prst="rect">
            <a:avLst/>
          </a:prstGeom>
        </p:spPr>
        <p:txBody>
          <a:bodyPr vert="eaVert"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7">
            <a:extLst>
              <a:ext uri="{FF2B5EF4-FFF2-40B4-BE49-F238E27FC236}">
                <a16:creationId xmlns:a16="http://schemas.microsoft.com/office/drawing/2014/main" id="{B6EA2ED7-9B99-0549-887E-88EA057CD624}"/>
              </a:ext>
            </a:extLst>
          </p:cNvPr>
          <p:cNvSpPr>
            <a:spLocks noGrp="1" noChangeArrowheads="1"/>
          </p:cNvSpPr>
          <p:nvPr>
            <p:ph type="dt" sz="half" idx="10"/>
          </p:nvPr>
        </p:nvSpPr>
        <p:spPr>
          <a:ln/>
        </p:spPr>
        <p:txBody>
          <a:bodyPr/>
          <a:lstStyle>
            <a:lvl1pPr>
              <a:defRPr/>
            </a:lvl1pPr>
          </a:lstStyle>
          <a:p>
            <a:pPr>
              <a:defRPr/>
            </a:pPr>
            <a:fld id="{D71C66E1-1906-DC4F-B962-E4BCF7E0CB8F}"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71013F6C-0A97-C241-85C7-9078B10FEB1E}"/>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857CE45D-C9C4-A840-9615-E18AB1ABB54F}"/>
              </a:ext>
            </a:extLst>
          </p:cNvPr>
          <p:cNvSpPr>
            <a:spLocks noGrp="1" noChangeArrowheads="1"/>
          </p:cNvSpPr>
          <p:nvPr>
            <p:ph type="sldNum" sz="quarter" idx="12"/>
          </p:nvPr>
        </p:nvSpPr>
        <p:spPr>
          <a:ln/>
        </p:spPr>
        <p:txBody>
          <a:bodyPr/>
          <a:lstStyle>
            <a:lvl1pPr>
              <a:defRPr/>
            </a:lvl1pPr>
          </a:lstStyle>
          <a:p>
            <a:pPr>
              <a:defRPr/>
            </a:pPr>
            <a:fld id="{8147C4B9-62FF-8D49-A631-049F9B4D3A14}"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284132530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文本占位符 2"/>
          <p:cNvSpPr>
            <a:spLocks noGrp="1"/>
          </p:cNvSpPr>
          <p:nvPr>
            <p:ph type="body" sz="half" idx="1"/>
          </p:nvPr>
        </p:nvSpPr>
        <p:spPr>
          <a:xfrm>
            <a:off x="1641231" y="1057014"/>
            <a:ext cx="3946769" cy="4149989"/>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744308" y="1057014"/>
            <a:ext cx="3946769" cy="4149989"/>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7">
            <a:extLst>
              <a:ext uri="{FF2B5EF4-FFF2-40B4-BE49-F238E27FC236}">
                <a16:creationId xmlns:a16="http://schemas.microsoft.com/office/drawing/2014/main" id="{E5AC756C-A0B2-DB44-99E9-FE1CBC525C96}"/>
              </a:ext>
            </a:extLst>
          </p:cNvPr>
          <p:cNvSpPr>
            <a:spLocks noGrp="1" noChangeArrowheads="1"/>
          </p:cNvSpPr>
          <p:nvPr>
            <p:ph type="dt" sz="half" idx="10"/>
          </p:nvPr>
        </p:nvSpPr>
        <p:spPr>
          <a:ln/>
        </p:spPr>
        <p:txBody>
          <a:bodyPr/>
          <a:lstStyle>
            <a:lvl1pPr>
              <a:defRPr/>
            </a:lvl1pPr>
          </a:lstStyle>
          <a:p>
            <a:pPr>
              <a:defRPr/>
            </a:pPr>
            <a:fld id="{BCFA6AC3-62F4-544C-927D-3121023DD516}"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E4409088-4AAB-184A-9640-B0DDD14F1447}"/>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8F63EF90-81D8-CE49-8731-C81851C96E42}"/>
              </a:ext>
            </a:extLst>
          </p:cNvPr>
          <p:cNvSpPr>
            <a:spLocks noGrp="1" noChangeArrowheads="1"/>
          </p:cNvSpPr>
          <p:nvPr>
            <p:ph type="sldNum" sz="quarter" idx="12"/>
          </p:nvPr>
        </p:nvSpPr>
        <p:spPr>
          <a:ln/>
        </p:spPr>
        <p:txBody>
          <a:bodyPr/>
          <a:lstStyle>
            <a:lvl1pPr>
              <a:defRPr/>
            </a:lvl1pPr>
          </a:lstStyle>
          <a:p>
            <a:pPr>
              <a:defRPr/>
            </a:pPr>
            <a:fld id="{B76540F6-8283-7544-B7E5-325ADF9E4BEE}"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323731994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内容占位符 2"/>
          <p:cNvSpPr>
            <a:spLocks noGrp="1"/>
          </p:cNvSpPr>
          <p:nvPr>
            <p:ph sz="quarter" idx="1"/>
          </p:nvPr>
        </p:nvSpPr>
        <p:spPr>
          <a:xfrm>
            <a:off x="1641231" y="1057014"/>
            <a:ext cx="3946769" cy="2010833"/>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5744308" y="1057014"/>
            <a:ext cx="3946769" cy="2010833"/>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1641231" y="3194845"/>
            <a:ext cx="3946769" cy="2012156"/>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5744308" y="3194845"/>
            <a:ext cx="3946769" cy="2012156"/>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7">
            <a:extLst>
              <a:ext uri="{FF2B5EF4-FFF2-40B4-BE49-F238E27FC236}">
                <a16:creationId xmlns:a16="http://schemas.microsoft.com/office/drawing/2014/main" id="{C3229A24-BDEE-854D-9F2B-82F6738BE5A1}"/>
              </a:ext>
            </a:extLst>
          </p:cNvPr>
          <p:cNvSpPr>
            <a:spLocks noGrp="1" noChangeArrowheads="1"/>
          </p:cNvSpPr>
          <p:nvPr>
            <p:ph type="dt" sz="half" idx="10"/>
          </p:nvPr>
        </p:nvSpPr>
        <p:spPr>
          <a:ln/>
        </p:spPr>
        <p:txBody>
          <a:bodyPr/>
          <a:lstStyle>
            <a:lvl1pPr>
              <a:defRPr/>
            </a:lvl1pPr>
          </a:lstStyle>
          <a:p>
            <a:pPr>
              <a:defRPr/>
            </a:pPr>
            <a:fld id="{C1D04258-7615-B845-8530-696F582861B2}" type="datetime1">
              <a:rPr lang="zh-CN" altLang="en-US">
                <a:solidFill>
                  <a:srgbClr val="000000"/>
                </a:solidFill>
              </a:rPr>
              <a:pPr>
                <a:defRPr/>
              </a:pPr>
              <a:t>2026/5/13</a:t>
            </a:fld>
            <a:endParaRPr lang="fi-FI" altLang="zh-CN">
              <a:solidFill>
                <a:srgbClr val="000000"/>
              </a:solidFill>
            </a:endParaRPr>
          </a:p>
        </p:txBody>
      </p:sp>
      <p:sp>
        <p:nvSpPr>
          <p:cNvPr id="8" name="Rectangle 8">
            <a:extLst>
              <a:ext uri="{FF2B5EF4-FFF2-40B4-BE49-F238E27FC236}">
                <a16:creationId xmlns:a16="http://schemas.microsoft.com/office/drawing/2014/main" id="{9883569B-F776-F645-AA50-74D15EFC4388}"/>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9" name="Rectangle 9">
            <a:extLst>
              <a:ext uri="{FF2B5EF4-FFF2-40B4-BE49-F238E27FC236}">
                <a16:creationId xmlns:a16="http://schemas.microsoft.com/office/drawing/2014/main" id="{99486C59-5E62-EF41-AF04-B3AE0C9310CF}"/>
              </a:ext>
            </a:extLst>
          </p:cNvPr>
          <p:cNvSpPr>
            <a:spLocks noGrp="1" noChangeArrowheads="1"/>
          </p:cNvSpPr>
          <p:nvPr>
            <p:ph type="sldNum" sz="quarter" idx="12"/>
          </p:nvPr>
        </p:nvSpPr>
        <p:spPr>
          <a:ln/>
        </p:spPr>
        <p:txBody>
          <a:bodyPr/>
          <a:lstStyle>
            <a:lvl1pPr>
              <a:defRPr/>
            </a:lvl1pPr>
          </a:lstStyle>
          <a:p>
            <a:pPr>
              <a:defRPr/>
            </a:pPr>
            <a:fld id="{F1AB44CF-A3C8-1D4C-BCDA-1BE1D39E1EFD}"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208954192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表格占位符 2"/>
          <p:cNvSpPr>
            <a:spLocks noGrp="1"/>
          </p:cNvSpPr>
          <p:nvPr>
            <p:ph type="tbl" idx="1"/>
          </p:nvPr>
        </p:nvSpPr>
        <p:spPr>
          <a:xfrm>
            <a:off x="1641230" y="1057014"/>
            <a:ext cx="8049847" cy="4149989"/>
          </a:xfrm>
          <a:prstGeom prst="rect">
            <a:avLst/>
          </a:prstGeom>
        </p:spPr>
        <p:txBody>
          <a:bodyPr lIns="77925" tIns="38963" rIns="77925" bIns="38963"/>
          <a:lstStyle/>
          <a:p>
            <a:pPr lvl="0"/>
            <a:endParaRPr lang="zh-CN" altLang="en-US" noProof="0"/>
          </a:p>
        </p:txBody>
      </p:sp>
      <p:sp>
        <p:nvSpPr>
          <p:cNvPr id="4" name="Rectangle 7">
            <a:extLst>
              <a:ext uri="{FF2B5EF4-FFF2-40B4-BE49-F238E27FC236}">
                <a16:creationId xmlns:a16="http://schemas.microsoft.com/office/drawing/2014/main" id="{3E0B211C-572C-EA47-ADF5-3E35C5FCE029}"/>
              </a:ext>
            </a:extLst>
          </p:cNvPr>
          <p:cNvSpPr>
            <a:spLocks noGrp="1" noChangeArrowheads="1"/>
          </p:cNvSpPr>
          <p:nvPr>
            <p:ph type="dt" sz="half" idx="10"/>
          </p:nvPr>
        </p:nvSpPr>
        <p:spPr>
          <a:ln/>
        </p:spPr>
        <p:txBody>
          <a:bodyPr/>
          <a:lstStyle>
            <a:lvl1pPr>
              <a:defRPr/>
            </a:lvl1pPr>
          </a:lstStyle>
          <a:p>
            <a:pPr>
              <a:defRPr/>
            </a:pPr>
            <a:fld id="{36CEA2C3-E721-5544-B058-CC2413BDD7F5}"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77BEB27F-A904-8240-9938-2BF8D613485F}"/>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F9A19C83-2736-AC4B-83B1-FA0539DCF898}"/>
              </a:ext>
            </a:extLst>
          </p:cNvPr>
          <p:cNvSpPr>
            <a:spLocks noGrp="1" noChangeArrowheads="1"/>
          </p:cNvSpPr>
          <p:nvPr>
            <p:ph type="sldNum" sz="quarter" idx="12"/>
          </p:nvPr>
        </p:nvSpPr>
        <p:spPr>
          <a:ln/>
        </p:spPr>
        <p:txBody>
          <a:bodyPr/>
          <a:lstStyle>
            <a:lvl1pPr>
              <a:defRPr/>
            </a:lvl1pPr>
          </a:lstStyle>
          <a:p>
            <a:pPr>
              <a:defRPr/>
            </a:pPr>
            <a:fld id="{BBC2701D-B322-1B41-9F4E-0DF47FF5465B}"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417151879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977637"/>
            <a:ext cx="8636000" cy="1225021"/>
          </a:xfrm>
          <a:prstGeom prst="rect">
            <a:avLst/>
          </a:prstGeom>
        </p:spPr>
        <p:txBody>
          <a:bodyPr lIns="77925" tIns="38963" rIns="77925" bIns="38963" anchor="b"/>
          <a:lstStyle>
            <a:lvl1pPr algn="l">
              <a:defRPr sz="3332"/>
            </a:lvl1pPr>
          </a:lstStyle>
          <a:p>
            <a:r>
              <a:rPr kumimoji="0" lang="zh-CN" altLang="en-US"/>
              <a:t>单击此处编辑母版标题样式</a:t>
            </a:r>
            <a:endParaRPr kumimoji="0" lang="en-US"/>
          </a:p>
        </p:txBody>
      </p:sp>
      <p:sp>
        <p:nvSpPr>
          <p:cNvPr id="3" name="副标题 2"/>
          <p:cNvSpPr>
            <a:spLocks noGrp="1"/>
          </p:cNvSpPr>
          <p:nvPr>
            <p:ph type="subTitle" idx="1"/>
          </p:nvPr>
        </p:nvSpPr>
        <p:spPr>
          <a:xfrm>
            <a:off x="764130" y="2202652"/>
            <a:ext cx="7411518" cy="1460500"/>
          </a:xfrm>
          <a:prstGeom prst="rect">
            <a:avLst/>
          </a:prstGeom>
        </p:spPr>
        <p:txBody>
          <a:bodyPr lIns="77925" tIns="38963" rIns="77925" bIns="38963"/>
          <a:lstStyle>
            <a:lvl1pPr marL="0" indent="0" algn="l">
              <a:buNone/>
              <a:defRPr sz="1950">
                <a:solidFill>
                  <a:schemeClr val="tx1">
                    <a:tint val="75000"/>
                  </a:schemeClr>
                </a:solidFill>
              </a:defRPr>
            </a:lvl1pPr>
            <a:lvl2pPr marL="316549" indent="0" algn="ctr">
              <a:buNone/>
              <a:defRPr>
                <a:solidFill>
                  <a:schemeClr val="tx1">
                    <a:tint val="75000"/>
                  </a:schemeClr>
                </a:solidFill>
              </a:defRPr>
            </a:lvl2pPr>
            <a:lvl3pPr marL="633098" indent="0" algn="ctr">
              <a:buNone/>
              <a:defRPr>
                <a:solidFill>
                  <a:schemeClr val="tx1">
                    <a:tint val="75000"/>
                  </a:schemeClr>
                </a:solidFill>
              </a:defRPr>
            </a:lvl3pPr>
            <a:lvl4pPr marL="949647" indent="0" algn="ctr">
              <a:buNone/>
              <a:defRPr>
                <a:solidFill>
                  <a:schemeClr val="tx1">
                    <a:tint val="75000"/>
                  </a:schemeClr>
                </a:solidFill>
              </a:defRPr>
            </a:lvl4pPr>
            <a:lvl5pPr marL="1266194" indent="0" algn="ctr">
              <a:buNone/>
              <a:defRPr>
                <a:solidFill>
                  <a:schemeClr val="tx1">
                    <a:tint val="75000"/>
                  </a:schemeClr>
                </a:solidFill>
              </a:defRPr>
            </a:lvl5pPr>
            <a:lvl6pPr marL="1582743" indent="0" algn="ctr">
              <a:buNone/>
              <a:defRPr>
                <a:solidFill>
                  <a:schemeClr val="tx1">
                    <a:tint val="75000"/>
                  </a:schemeClr>
                </a:solidFill>
              </a:defRPr>
            </a:lvl6pPr>
            <a:lvl7pPr marL="1899292" indent="0" algn="ctr">
              <a:buNone/>
              <a:defRPr>
                <a:solidFill>
                  <a:schemeClr val="tx1">
                    <a:tint val="75000"/>
                  </a:schemeClr>
                </a:solidFill>
              </a:defRPr>
            </a:lvl7pPr>
            <a:lvl8pPr marL="2215841" indent="0" algn="ctr">
              <a:buNone/>
              <a:defRPr>
                <a:solidFill>
                  <a:schemeClr val="tx1">
                    <a:tint val="75000"/>
                  </a:schemeClr>
                </a:solidFill>
              </a:defRPr>
            </a:lvl8pPr>
            <a:lvl9pPr marL="2532389" indent="0" algn="ctr">
              <a:buNone/>
              <a:defRPr>
                <a:solidFill>
                  <a:schemeClr val="tx1">
                    <a:tint val="75000"/>
                  </a:schemeClr>
                </a:solidFill>
              </a:defRPr>
            </a:lvl9pPr>
          </a:lstStyle>
          <a:p>
            <a:r>
              <a:rPr kumimoji="0" lang="zh-CN" altLang="en-US"/>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srgbClr val="000000"/>
                </a:solidFill>
              </a:rPr>
              <a:pPr/>
              <a:t>2026/5/13</a:t>
            </a:fld>
            <a:endParaRPr lang="zh-CN" altLang="en-US">
              <a:solidFill>
                <a:srgbClr val="000000"/>
              </a:solidFill>
            </a:endParaRPr>
          </a:p>
        </p:txBody>
      </p:sp>
      <p:sp>
        <p:nvSpPr>
          <p:cNvPr id="5" name="页脚占位符 4"/>
          <p:cNvSpPr>
            <a:spLocks noGrp="1"/>
          </p:cNvSpPr>
          <p:nvPr>
            <p:ph type="ftr" sz="quarter" idx="11"/>
          </p:nvPr>
        </p:nvSpPr>
        <p:spPr/>
        <p:txBody>
          <a:body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937136076"/>
      </p:ext>
    </p:extLst>
  </p:cSld>
  <p:clrMapOvr>
    <a:overrideClrMapping bg1="lt1" tx1="dk1" bg2="lt2" tx2="dk2" accent1="accent1" accent2="accent2" accent3="accent3" accent4="accent4" accent5="accent5" accent6="accent6" hlink="hlink" folHlink="folHlink"/>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lIns="77925" tIns="38963" rIns="77925" bIns="38963"/>
          <a:lstStyle/>
          <a:p>
            <a:r>
              <a:rPr lang="zh-CN" altLang="en-US"/>
              <a:t>单击此处编辑母版标题样式</a:t>
            </a:r>
          </a:p>
        </p:txBody>
      </p:sp>
      <p:sp>
        <p:nvSpPr>
          <p:cNvPr id="3" name="内容占位符 2"/>
          <p:cNvSpPr>
            <a:spLocks noGrp="1"/>
          </p:cNvSpPr>
          <p:nvPr>
            <p:ph idx="1"/>
          </p:nvPr>
        </p:nvSpPr>
        <p:spPr>
          <a:xfrm>
            <a:off x="508000" y="1333501"/>
            <a:ext cx="9144000" cy="3771636"/>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fld id="{DCD644B7-E610-4DA6-80A5-B76F2E86471E}" type="datetimeFigureOut">
              <a:rPr lang="zh-CN" altLang="en-US">
                <a:solidFill>
                  <a:srgbClr val="000000"/>
                </a:solidFill>
              </a:rPr>
              <a:pPr>
                <a:defRPr/>
              </a:pPr>
              <a:t>2026/5/13</a:t>
            </a:fld>
            <a:endParaRPr lang="zh-CN"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B620C76-FE9F-4848-965A-A8F830D13502}"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05812205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B0F55625-A137-9446-993B-A43CECAC466C}"/>
              </a:ext>
            </a:extLst>
          </p:cNvPr>
          <p:cNvSpPr>
            <a:spLocks noGrp="1" noChangeArrowheads="1"/>
          </p:cNvSpPr>
          <p:nvPr>
            <p:ph type="dt" sz="half" idx="10"/>
          </p:nvPr>
        </p:nvSpPr>
        <p:spPr>
          <a:ln/>
        </p:spPr>
        <p:txBody>
          <a:bodyPr/>
          <a:lstStyle>
            <a:lvl1pPr>
              <a:defRPr/>
            </a:lvl1pPr>
          </a:lstStyle>
          <a:p>
            <a:pPr>
              <a:defRPr/>
            </a:pPr>
            <a:fld id="{72C20C0A-14C8-074C-AC53-89973750AF9D}" type="datetime1">
              <a:rPr lang="zh-CN" altLang="en-US">
                <a:solidFill>
                  <a:srgbClr val="000000"/>
                </a:solidFill>
              </a:rPr>
              <a:pPr>
                <a:defRPr/>
              </a:pPr>
              <a:t>2026/5/13</a:t>
            </a:fld>
            <a:endParaRPr lang="fi-FI" altLang="zh-CN">
              <a:solidFill>
                <a:srgbClr val="000000"/>
              </a:solidFill>
            </a:endParaRPr>
          </a:p>
        </p:txBody>
      </p:sp>
      <p:sp>
        <p:nvSpPr>
          <p:cNvPr id="3" name="Rectangle 8">
            <a:extLst>
              <a:ext uri="{FF2B5EF4-FFF2-40B4-BE49-F238E27FC236}">
                <a16:creationId xmlns:a16="http://schemas.microsoft.com/office/drawing/2014/main" id="{315EBCD4-EF88-BC40-A831-5DC6AD15467B}"/>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4" name="Rectangle 9">
            <a:extLst>
              <a:ext uri="{FF2B5EF4-FFF2-40B4-BE49-F238E27FC236}">
                <a16:creationId xmlns:a16="http://schemas.microsoft.com/office/drawing/2014/main" id="{132EDE85-EC82-1C48-97DF-B2D6C12FAD44}"/>
              </a:ext>
            </a:extLst>
          </p:cNvPr>
          <p:cNvSpPr>
            <a:spLocks noGrp="1" noChangeArrowheads="1"/>
          </p:cNvSpPr>
          <p:nvPr>
            <p:ph type="sldNum" sz="quarter" idx="12"/>
          </p:nvPr>
        </p:nvSpPr>
        <p:spPr>
          <a:ln/>
        </p:spPr>
        <p:txBody>
          <a:bodyPr/>
          <a:lstStyle>
            <a:lvl1pPr>
              <a:defRPr/>
            </a:lvl1pPr>
          </a:lstStyle>
          <a:p>
            <a:pPr>
              <a:defRPr/>
            </a:pPr>
            <a:fld id="{DB818838-4151-3B45-AEA4-CFB452E13073}"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50368950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706" y="3672418"/>
            <a:ext cx="8636000" cy="1135063"/>
          </a:xfrm>
          <a:prstGeom prst="rect">
            <a:avLst/>
          </a:prstGeom>
        </p:spPr>
        <p:txBody>
          <a:bodyPr anchor="t"/>
          <a:lstStyle>
            <a:lvl1pPr algn="l">
              <a:defRPr sz="3333" b="1" cap="all"/>
            </a:lvl1pPr>
          </a:lstStyle>
          <a:p>
            <a:r>
              <a:rPr lang="zh-CN" altLang="en-US"/>
              <a:t>单击此处编辑母版标题样式</a:t>
            </a:r>
          </a:p>
        </p:txBody>
      </p:sp>
      <p:sp>
        <p:nvSpPr>
          <p:cNvPr id="3" name="文本占位符 2"/>
          <p:cNvSpPr>
            <a:spLocks noGrp="1"/>
          </p:cNvSpPr>
          <p:nvPr>
            <p:ph type="body" idx="1"/>
          </p:nvPr>
        </p:nvSpPr>
        <p:spPr>
          <a:xfrm>
            <a:off x="802706" y="2422261"/>
            <a:ext cx="8636000" cy="1250156"/>
          </a:xfrm>
          <a:prstGeom prst="rect">
            <a:avLst/>
          </a:prstGeo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a:t>单击此处编辑母版文本样式</a:t>
            </a:r>
          </a:p>
        </p:txBody>
      </p:sp>
      <p:sp>
        <p:nvSpPr>
          <p:cNvPr id="4" name="Rectangle 7">
            <a:extLst>
              <a:ext uri="{FF2B5EF4-FFF2-40B4-BE49-F238E27FC236}">
                <a16:creationId xmlns:a16="http://schemas.microsoft.com/office/drawing/2014/main" id="{C3486845-45A2-6649-B0C6-28CE608A6673}"/>
              </a:ext>
            </a:extLst>
          </p:cNvPr>
          <p:cNvSpPr>
            <a:spLocks noGrp="1" noChangeArrowheads="1"/>
          </p:cNvSpPr>
          <p:nvPr>
            <p:ph type="dt" sz="half" idx="10"/>
          </p:nvPr>
        </p:nvSpPr>
        <p:spPr>
          <a:ln/>
        </p:spPr>
        <p:txBody>
          <a:bodyPr/>
          <a:lstStyle>
            <a:lvl1pPr>
              <a:defRPr/>
            </a:lvl1pPr>
          </a:lstStyle>
          <a:p>
            <a:pPr>
              <a:defRPr/>
            </a:pPr>
            <a:fld id="{910D5835-A0B2-B14D-B0EE-E58542015D90}"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DEE63885-BADC-2443-B8B3-DEA1EA3B5BD7}"/>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FCD25DB2-93FF-4143-B40D-719AA560B4E7}"/>
              </a:ext>
            </a:extLst>
          </p:cNvPr>
          <p:cNvSpPr>
            <a:spLocks noGrp="1" noChangeArrowheads="1"/>
          </p:cNvSpPr>
          <p:nvPr>
            <p:ph type="sldNum" sz="quarter" idx="12"/>
          </p:nvPr>
        </p:nvSpPr>
        <p:spPr>
          <a:ln/>
        </p:spPr>
        <p:txBody>
          <a:bodyPr/>
          <a:lstStyle>
            <a:lvl1pPr>
              <a:defRPr/>
            </a:lvl1pPr>
          </a:lstStyle>
          <a:p>
            <a:pPr>
              <a:defRPr/>
            </a:pPr>
            <a:fld id="{68E64346-43C6-4B4E-B75B-70FE496DC2C2}"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591854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文本占位符 2"/>
          <p:cNvSpPr>
            <a:spLocks noGrp="1"/>
          </p:cNvSpPr>
          <p:nvPr>
            <p:ph type="body" sz="half" idx="1"/>
          </p:nvPr>
        </p:nvSpPr>
        <p:spPr>
          <a:xfrm>
            <a:off x="1641231" y="1057012"/>
            <a:ext cx="3946769" cy="4149989"/>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744308" y="1057012"/>
            <a:ext cx="3946769" cy="4149989"/>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7">
            <a:extLst>
              <a:ext uri="{FF2B5EF4-FFF2-40B4-BE49-F238E27FC236}">
                <a16:creationId xmlns:a16="http://schemas.microsoft.com/office/drawing/2014/main" id="{E5AC756C-A0B2-DB44-99E9-FE1CBC525C96}"/>
              </a:ext>
            </a:extLst>
          </p:cNvPr>
          <p:cNvSpPr>
            <a:spLocks noGrp="1" noChangeArrowheads="1"/>
          </p:cNvSpPr>
          <p:nvPr>
            <p:ph type="dt" sz="half" idx="10"/>
          </p:nvPr>
        </p:nvSpPr>
        <p:spPr>
          <a:ln/>
        </p:spPr>
        <p:txBody>
          <a:bodyPr/>
          <a:lstStyle>
            <a:lvl1pPr>
              <a:defRPr/>
            </a:lvl1pPr>
          </a:lstStyle>
          <a:p>
            <a:pPr>
              <a:defRPr/>
            </a:pPr>
            <a:fld id="{BCFA6AC3-62F4-544C-927D-3121023DD516}" type="datetime1">
              <a:rPr lang="zh-CN" altLang="en-US"/>
              <a:pPr>
                <a:defRPr/>
              </a:pPr>
              <a:t>2026/5/13</a:t>
            </a:fld>
            <a:endParaRPr lang="fi-FI" altLang="zh-CN"/>
          </a:p>
        </p:txBody>
      </p:sp>
      <p:sp>
        <p:nvSpPr>
          <p:cNvPr id="6" name="Rectangle 8">
            <a:extLst>
              <a:ext uri="{FF2B5EF4-FFF2-40B4-BE49-F238E27FC236}">
                <a16:creationId xmlns:a16="http://schemas.microsoft.com/office/drawing/2014/main" id="{E4409088-4AAB-184A-9640-B0DDD14F1447}"/>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7" name="Rectangle 9">
            <a:extLst>
              <a:ext uri="{FF2B5EF4-FFF2-40B4-BE49-F238E27FC236}">
                <a16:creationId xmlns:a16="http://schemas.microsoft.com/office/drawing/2014/main" id="{8F63EF90-81D8-CE49-8731-C81851C96E42}"/>
              </a:ext>
            </a:extLst>
          </p:cNvPr>
          <p:cNvSpPr>
            <a:spLocks noGrp="1" noChangeArrowheads="1"/>
          </p:cNvSpPr>
          <p:nvPr>
            <p:ph type="sldNum" sz="quarter" idx="12"/>
          </p:nvPr>
        </p:nvSpPr>
        <p:spPr>
          <a:ln/>
        </p:spPr>
        <p:txBody>
          <a:bodyPr/>
          <a:lstStyle>
            <a:lvl1pPr>
              <a:defRPr/>
            </a:lvl1pPr>
          </a:lstStyle>
          <a:p>
            <a:pPr>
              <a:defRPr/>
            </a:pPr>
            <a:fld id="{B76540F6-8283-7544-B7E5-325ADF9E4BEE}" type="slidenum">
              <a:rPr lang="fi-FI" altLang="zh-CN"/>
              <a:pPr>
                <a:defRPr/>
              </a:pPr>
              <a:t>‹#›</a:t>
            </a:fld>
            <a:endParaRPr lang="fi-FI" altLang="zh-CN"/>
          </a:p>
        </p:txBody>
      </p:sp>
    </p:spTree>
    <p:extLst>
      <p:ext uri="{BB962C8B-B14F-4D97-AF65-F5344CB8AC3E}">
        <p14:creationId xmlns:p14="http://schemas.microsoft.com/office/powerpoint/2010/main" val="29617708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1641231" y="1057012"/>
            <a:ext cx="3946769" cy="4149989"/>
          </a:xfrm>
          <a:prstGeom prst="rect">
            <a:avLst/>
          </a:prstGeo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744308" y="1057012"/>
            <a:ext cx="3946769" cy="4149989"/>
          </a:xfrm>
          <a:prstGeom prst="rect">
            <a:avLst/>
          </a:prstGeo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7">
            <a:extLst>
              <a:ext uri="{FF2B5EF4-FFF2-40B4-BE49-F238E27FC236}">
                <a16:creationId xmlns:a16="http://schemas.microsoft.com/office/drawing/2014/main" id="{424E6FE4-F146-A941-AFA5-AE121867AF2A}"/>
              </a:ext>
            </a:extLst>
          </p:cNvPr>
          <p:cNvSpPr>
            <a:spLocks noGrp="1" noChangeArrowheads="1"/>
          </p:cNvSpPr>
          <p:nvPr>
            <p:ph type="dt" sz="half" idx="10"/>
          </p:nvPr>
        </p:nvSpPr>
        <p:spPr>
          <a:ln/>
        </p:spPr>
        <p:txBody>
          <a:bodyPr/>
          <a:lstStyle>
            <a:lvl1pPr>
              <a:defRPr/>
            </a:lvl1pPr>
          </a:lstStyle>
          <a:p>
            <a:pPr>
              <a:defRPr/>
            </a:pPr>
            <a:fld id="{1BD01A51-D242-4747-9B3B-D7B8CDA1C35F}"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B04AF9BE-2FEF-F346-94A0-4B0496377315}"/>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C6C625D9-51C4-0147-A8C7-84DFF9149EA5}"/>
              </a:ext>
            </a:extLst>
          </p:cNvPr>
          <p:cNvSpPr>
            <a:spLocks noGrp="1" noChangeArrowheads="1"/>
          </p:cNvSpPr>
          <p:nvPr>
            <p:ph type="sldNum" sz="quarter" idx="12"/>
          </p:nvPr>
        </p:nvSpPr>
        <p:spPr>
          <a:ln/>
        </p:spPr>
        <p:txBody>
          <a:bodyPr/>
          <a:lstStyle>
            <a:lvl1pPr>
              <a:defRPr/>
            </a:lvl1pPr>
          </a:lstStyle>
          <a:p>
            <a:pPr>
              <a:defRPr/>
            </a:pPr>
            <a:fld id="{40D09B40-F48A-AD4E-A5CC-E7E600C0E06D}"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5239604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08000" y="1279262"/>
            <a:ext cx="4488962" cy="533135"/>
          </a:xfrm>
          <a:prstGeom prst="rect">
            <a:avLst/>
          </a:prstGeo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单击此处编辑母版文本样式</a:t>
            </a:r>
          </a:p>
        </p:txBody>
      </p:sp>
      <p:sp>
        <p:nvSpPr>
          <p:cNvPr id="4" name="内容占位符 3"/>
          <p:cNvSpPr>
            <a:spLocks noGrp="1"/>
          </p:cNvSpPr>
          <p:nvPr>
            <p:ph sz="half" idx="2"/>
          </p:nvPr>
        </p:nvSpPr>
        <p:spPr>
          <a:xfrm>
            <a:off x="508000" y="1812396"/>
            <a:ext cx="4488962" cy="3292740"/>
          </a:xfrm>
          <a:prstGeom prst="rect">
            <a:avLst/>
          </a:prstGeo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161412" y="1279262"/>
            <a:ext cx="4490590" cy="533135"/>
          </a:xfrm>
          <a:prstGeom prst="rect">
            <a:avLst/>
          </a:prstGeo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单击此处编辑母版文本样式</a:t>
            </a:r>
          </a:p>
        </p:txBody>
      </p:sp>
      <p:sp>
        <p:nvSpPr>
          <p:cNvPr id="6" name="内容占位符 5"/>
          <p:cNvSpPr>
            <a:spLocks noGrp="1"/>
          </p:cNvSpPr>
          <p:nvPr>
            <p:ph sz="quarter" idx="4"/>
          </p:nvPr>
        </p:nvSpPr>
        <p:spPr>
          <a:xfrm>
            <a:off x="5161412" y="1812396"/>
            <a:ext cx="4490590" cy="3292740"/>
          </a:xfrm>
          <a:prstGeom prst="rect">
            <a:avLst/>
          </a:prstGeo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7">
            <a:extLst>
              <a:ext uri="{FF2B5EF4-FFF2-40B4-BE49-F238E27FC236}">
                <a16:creationId xmlns:a16="http://schemas.microsoft.com/office/drawing/2014/main" id="{B3622412-EF5C-044C-880E-0D17186D2BDC}"/>
              </a:ext>
            </a:extLst>
          </p:cNvPr>
          <p:cNvSpPr>
            <a:spLocks noGrp="1" noChangeArrowheads="1"/>
          </p:cNvSpPr>
          <p:nvPr>
            <p:ph type="dt" sz="half" idx="10"/>
          </p:nvPr>
        </p:nvSpPr>
        <p:spPr>
          <a:ln/>
        </p:spPr>
        <p:txBody>
          <a:bodyPr/>
          <a:lstStyle>
            <a:lvl1pPr>
              <a:defRPr/>
            </a:lvl1pPr>
          </a:lstStyle>
          <a:p>
            <a:pPr>
              <a:defRPr/>
            </a:pPr>
            <a:fld id="{34FADEB2-1639-DB4A-A585-6B321C93A00A}" type="datetime1">
              <a:rPr lang="zh-CN" altLang="en-US">
                <a:solidFill>
                  <a:srgbClr val="000000"/>
                </a:solidFill>
              </a:rPr>
              <a:pPr>
                <a:defRPr/>
              </a:pPr>
              <a:t>2026/5/13</a:t>
            </a:fld>
            <a:endParaRPr lang="fi-FI" altLang="zh-CN">
              <a:solidFill>
                <a:srgbClr val="000000"/>
              </a:solidFill>
            </a:endParaRPr>
          </a:p>
        </p:txBody>
      </p:sp>
      <p:sp>
        <p:nvSpPr>
          <p:cNvPr id="8" name="Rectangle 8">
            <a:extLst>
              <a:ext uri="{FF2B5EF4-FFF2-40B4-BE49-F238E27FC236}">
                <a16:creationId xmlns:a16="http://schemas.microsoft.com/office/drawing/2014/main" id="{A38EE38C-912F-874A-845B-00A5929C4A4D}"/>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9" name="Rectangle 9">
            <a:extLst>
              <a:ext uri="{FF2B5EF4-FFF2-40B4-BE49-F238E27FC236}">
                <a16:creationId xmlns:a16="http://schemas.microsoft.com/office/drawing/2014/main" id="{E0671C2B-4B86-0A40-9F08-D7179E6444CD}"/>
              </a:ext>
            </a:extLst>
          </p:cNvPr>
          <p:cNvSpPr>
            <a:spLocks noGrp="1" noChangeArrowheads="1"/>
          </p:cNvSpPr>
          <p:nvPr>
            <p:ph type="sldNum" sz="quarter" idx="12"/>
          </p:nvPr>
        </p:nvSpPr>
        <p:spPr>
          <a:ln/>
        </p:spPr>
        <p:txBody>
          <a:bodyPr/>
          <a:lstStyle>
            <a:lvl1pPr>
              <a:defRPr/>
            </a:lvl1pPr>
          </a:lstStyle>
          <a:p>
            <a:pPr>
              <a:defRPr/>
            </a:pPr>
            <a:fld id="{D4C07A93-FA9B-3243-AAEE-D3F7CF4B4F63}"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337879894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Rectangle 7">
            <a:extLst>
              <a:ext uri="{FF2B5EF4-FFF2-40B4-BE49-F238E27FC236}">
                <a16:creationId xmlns:a16="http://schemas.microsoft.com/office/drawing/2014/main" id="{DBF14757-5272-BF4E-9336-9075EEAC1B70}"/>
              </a:ext>
            </a:extLst>
          </p:cNvPr>
          <p:cNvSpPr>
            <a:spLocks noGrp="1" noChangeArrowheads="1"/>
          </p:cNvSpPr>
          <p:nvPr>
            <p:ph type="dt" sz="half" idx="10"/>
          </p:nvPr>
        </p:nvSpPr>
        <p:spPr>
          <a:ln/>
        </p:spPr>
        <p:txBody>
          <a:bodyPr/>
          <a:lstStyle>
            <a:lvl1pPr>
              <a:defRPr/>
            </a:lvl1pPr>
          </a:lstStyle>
          <a:p>
            <a:pPr>
              <a:defRPr/>
            </a:pPr>
            <a:fld id="{2D3057E5-EEDC-7C4E-86B0-F89F4BFC08F6}" type="datetime1">
              <a:rPr lang="zh-CN" altLang="en-US">
                <a:solidFill>
                  <a:srgbClr val="000000"/>
                </a:solidFill>
              </a:rPr>
              <a:pPr>
                <a:defRPr/>
              </a:pPr>
              <a:t>2026/5/13</a:t>
            </a:fld>
            <a:endParaRPr lang="fi-FI" altLang="zh-CN">
              <a:solidFill>
                <a:srgbClr val="000000"/>
              </a:solidFill>
            </a:endParaRPr>
          </a:p>
        </p:txBody>
      </p:sp>
      <p:sp>
        <p:nvSpPr>
          <p:cNvPr id="4" name="Rectangle 8">
            <a:extLst>
              <a:ext uri="{FF2B5EF4-FFF2-40B4-BE49-F238E27FC236}">
                <a16:creationId xmlns:a16="http://schemas.microsoft.com/office/drawing/2014/main" id="{CA2DB003-BCF9-6742-9825-508B7DC5D704}"/>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5" name="Rectangle 9">
            <a:extLst>
              <a:ext uri="{FF2B5EF4-FFF2-40B4-BE49-F238E27FC236}">
                <a16:creationId xmlns:a16="http://schemas.microsoft.com/office/drawing/2014/main" id="{10657799-87A7-5D48-8089-ED4E6FDA9872}"/>
              </a:ext>
            </a:extLst>
          </p:cNvPr>
          <p:cNvSpPr>
            <a:spLocks noGrp="1" noChangeArrowheads="1"/>
          </p:cNvSpPr>
          <p:nvPr>
            <p:ph type="sldNum" sz="quarter" idx="12"/>
          </p:nvPr>
        </p:nvSpPr>
        <p:spPr>
          <a:ln/>
        </p:spPr>
        <p:txBody>
          <a:bodyPr/>
          <a:lstStyle>
            <a:lvl1pPr>
              <a:defRPr/>
            </a:lvl1pPr>
          </a:lstStyle>
          <a:p>
            <a:pPr>
              <a:defRPr/>
            </a:pPr>
            <a:fld id="{3E9573F3-EC97-0F47-9614-3DE1D60C7325}"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55303546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3668130A-7A4F-B54E-94E6-221BC26D6328}"/>
              </a:ext>
            </a:extLst>
          </p:cNvPr>
          <p:cNvSpPr>
            <a:spLocks noGrp="1" noChangeArrowheads="1"/>
          </p:cNvSpPr>
          <p:nvPr>
            <p:ph type="dt" sz="half" idx="10"/>
          </p:nvPr>
        </p:nvSpPr>
        <p:spPr>
          <a:ln/>
        </p:spPr>
        <p:txBody>
          <a:bodyPr/>
          <a:lstStyle>
            <a:lvl1pPr>
              <a:defRPr/>
            </a:lvl1pPr>
          </a:lstStyle>
          <a:p>
            <a:pPr>
              <a:defRPr/>
            </a:pPr>
            <a:fld id="{62DA64A4-7E3C-0B4A-84D9-B4853AB0814C}" type="datetime1">
              <a:rPr lang="zh-CN" altLang="en-US">
                <a:solidFill>
                  <a:srgbClr val="000000"/>
                </a:solidFill>
              </a:rPr>
              <a:pPr>
                <a:defRPr/>
              </a:pPr>
              <a:t>2026/5/13</a:t>
            </a:fld>
            <a:endParaRPr lang="fi-FI" altLang="zh-CN">
              <a:solidFill>
                <a:srgbClr val="000000"/>
              </a:solidFill>
            </a:endParaRPr>
          </a:p>
        </p:txBody>
      </p:sp>
      <p:sp>
        <p:nvSpPr>
          <p:cNvPr id="3" name="Rectangle 8">
            <a:extLst>
              <a:ext uri="{FF2B5EF4-FFF2-40B4-BE49-F238E27FC236}">
                <a16:creationId xmlns:a16="http://schemas.microsoft.com/office/drawing/2014/main" id="{8FD4118B-4BE0-9E48-A714-8F0D972A6049}"/>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4" name="Rectangle 9">
            <a:extLst>
              <a:ext uri="{FF2B5EF4-FFF2-40B4-BE49-F238E27FC236}">
                <a16:creationId xmlns:a16="http://schemas.microsoft.com/office/drawing/2014/main" id="{87DBC02C-B09B-ED48-8174-084F171EA729}"/>
              </a:ext>
            </a:extLst>
          </p:cNvPr>
          <p:cNvSpPr>
            <a:spLocks noGrp="1" noChangeArrowheads="1"/>
          </p:cNvSpPr>
          <p:nvPr>
            <p:ph type="sldNum" sz="quarter" idx="12"/>
          </p:nvPr>
        </p:nvSpPr>
        <p:spPr>
          <a:ln/>
        </p:spPr>
        <p:txBody>
          <a:bodyPr/>
          <a:lstStyle>
            <a:lvl1pPr>
              <a:defRPr/>
            </a:lvl1pPr>
          </a:lstStyle>
          <a:p>
            <a:pPr>
              <a:defRPr/>
            </a:pPr>
            <a:fld id="{527DF998-8E63-9D43-B082-D188FC7A78CF}"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412128144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7543"/>
            <a:ext cx="3342706" cy="968375"/>
          </a:xfrm>
          <a:prstGeom prst="rect">
            <a:avLst/>
          </a:prstGeom>
        </p:spPr>
        <p:txBody>
          <a:bodyPr/>
          <a:lstStyle>
            <a:lvl1pPr algn="l">
              <a:defRPr sz="1667" b="1"/>
            </a:lvl1pPr>
          </a:lstStyle>
          <a:p>
            <a:r>
              <a:rPr lang="zh-CN" altLang="en-US"/>
              <a:t>单击此处编辑母版标题样式</a:t>
            </a:r>
          </a:p>
        </p:txBody>
      </p:sp>
      <p:sp>
        <p:nvSpPr>
          <p:cNvPr id="3" name="内容占位符 2"/>
          <p:cNvSpPr>
            <a:spLocks noGrp="1"/>
          </p:cNvSpPr>
          <p:nvPr>
            <p:ph idx="1"/>
          </p:nvPr>
        </p:nvSpPr>
        <p:spPr>
          <a:xfrm>
            <a:off x="3972820" y="227542"/>
            <a:ext cx="5679180" cy="4877594"/>
          </a:xfrm>
          <a:prstGeom prst="rect">
            <a:avLst/>
          </a:prstGeo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08000" y="1195918"/>
            <a:ext cx="3342706" cy="3909219"/>
          </a:xfrm>
          <a:prstGeom prst="rect">
            <a:avLst/>
          </a:prstGeo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a:t>单击此处编辑母版文本样式</a:t>
            </a:r>
          </a:p>
        </p:txBody>
      </p:sp>
      <p:sp>
        <p:nvSpPr>
          <p:cNvPr id="5" name="Rectangle 7">
            <a:extLst>
              <a:ext uri="{FF2B5EF4-FFF2-40B4-BE49-F238E27FC236}">
                <a16:creationId xmlns:a16="http://schemas.microsoft.com/office/drawing/2014/main" id="{1DDFA196-8ECE-A842-985A-F94A0DC1377F}"/>
              </a:ext>
            </a:extLst>
          </p:cNvPr>
          <p:cNvSpPr>
            <a:spLocks noGrp="1" noChangeArrowheads="1"/>
          </p:cNvSpPr>
          <p:nvPr>
            <p:ph type="dt" sz="half" idx="10"/>
          </p:nvPr>
        </p:nvSpPr>
        <p:spPr>
          <a:ln/>
        </p:spPr>
        <p:txBody>
          <a:bodyPr/>
          <a:lstStyle>
            <a:lvl1pPr>
              <a:defRPr/>
            </a:lvl1pPr>
          </a:lstStyle>
          <a:p>
            <a:pPr>
              <a:defRPr/>
            </a:pPr>
            <a:fld id="{FF8E2644-7E8B-BB4D-9CAF-2C42A6811B56}"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BEFD9189-374D-2D42-9280-2A1330155F69}"/>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44DFD64A-26C7-F448-AA0F-D0D28C6B6A69}"/>
              </a:ext>
            </a:extLst>
          </p:cNvPr>
          <p:cNvSpPr>
            <a:spLocks noGrp="1" noChangeArrowheads="1"/>
          </p:cNvSpPr>
          <p:nvPr>
            <p:ph type="sldNum" sz="quarter" idx="12"/>
          </p:nvPr>
        </p:nvSpPr>
        <p:spPr>
          <a:ln/>
        </p:spPr>
        <p:txBody>
          <a:bodyPr/>
          <a:lstStyle>
            <a:lvl1pPr>
              <a:defRPr/>
            </a:lvl1pPr>
          </a:lstStyle>
          <a:p>
            <a:pPr>
              <a:defRPr/>
            </a:pPr>
            <a:fld id="{2B07408F-026E-2F40-871E-57905B197015}"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25642231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296" y="4000500"/>
            <a:ext cx="6096000" cy="472282"/>
          </a:xfrm>
          <a:prstGeom prst="rect">
            <a:avLst/>
          </a:prstGeom>
        </p:spPr>
        <p:txBody>
          <a:bodyPr/>
          <a:lstStyle>
            <a:lvl1pPr algn="l">
              <a:defRPr sz="1667" b="1"/>
            </a:lvl1pPr>
          </a:lstStyle>
          <a:p>
            <a:r>
              <a:rPr lang="zh-CN" altLang="en-US"/>
              <a:t>单击此处编辑母版标题样式</a:t>
            </a:r>
          </a:p>
        </p:txBody>
      </p:sp>
      <p:sp>
        <p:nvSpPr>
          <p:cNvPr id="3" name="图片占位符 2"/>
          <p:cNvSpPr>
            <a:spLocks noGrp="1"/>
          </p:cNvSpPr>
          <p:nvPr>
            <p:ph type="pic" idx="1"/>
          </p:nvPr>
        </p:nvSpPr>
        <p:spPr>
          <a:xfrm>
            <a:off x="1991296" y="510646"/>
            <a:ext cx="6096000" cy="3429000"/>
          </a:xfrm>
          <a:prstGeom prst="rect">
            <a:avLst/>
          </a:prstGeo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endParaRPr lang="zh-CN" altLang="en-US" noProof="0"/>
          </a:p>
        </p:txBody>
      </p:sp>
      <p:sp>
        <p:nvSpPr>
          <p:cNvPr id="4" name="文本占位符 3"/>
          <p:cNvSpPr>
            <a:spLocks noGrp="1"/>
          </p:cNvSpPr>
          <p:nvPr>
            <p:ph type="body" sz="half" idx="2"/>
          </p:nvPr>
        </p:nvSpPr>
        <p:spPr>
          <a:xfrm>
            <a:off x="1991296" y="4472782"/>
            <a:ext cx="6096000" cy="670718"/>
          </a:xfrm>
          <a:prstGeom prst="rect">
            <a:avLst/>
          </a:prstGeo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a:t>单击此处编辑母版文本样式</a:t>
            </a:r>
          </a:p>
        </p:txBody>
      </p:sp>
      <p:sp>
        <p:nvSpPr>
          <p:cNvPr id="5" name="Rectangle 7">
            <a:extLst>
              <a:ext uri="{FF2B5EF4-FFF2-40B4-BE49-F238E27FC236}">
                <a16:creationId xmlns:a16="http://schemas.microsoft.com/office/drawing/2014/main" id="{86A1B886-F7EA-E745-821F-5CF555F76C9F}"/>
              </a:ext>
            </a:extLst>
          </p:cNvPr>
          <p:cNvSpPr>
            <a:spLocks noGrp="1" noChangeArrowheads="1"/>
          </p:cNvSpPr>
          <p:nvPr>
            <p:ph type="dt" sz="half" idx="10"/>
          </p:nvPr>
        </p:nvSpPr>
        <p:spPr>
          <a:ln/>
        </p:spPr>
        <p:txBody>
          <a:bodyPr/>
          <a:lstStyle>
            <a:lvl1pPr>
              <a:defRPr/>
            </a:lvl1pPr>
          </a:lstStyle>
          <a:p>
            <a:pPr>
              <a:defRPr/>
            </a:pPr>
            <a:fld id="{523B6B0F-52B2-DA4E-B6B6-44CF26301DCB}"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88FFA7AD-A6D3-DA4E-8051-B931FFBF4426}"/>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2F74FABE-9499-5A49-8AB9-92AA78DA9830}"/>
              </a:ext>
            </a:extLst>
          </p:cNvPr>
          <p:cNvSpPr>
            <a:spLocks noGrp="1" noChangeArrowheads="1"/>
          </p:cNvSpPr>
          <p:nvPr>
            <p:ph type="sldNum" sz="quarter" idx="12"/>
          </p:nvPr>
        </p:nvSpPr>
        <p:spPr>
          <a:ln/>
        </p:spPr>
        <p:txBody>
          <a:bodyPr/>
          <a:lstStyle>
            <a:lvl1pPr>
              <a:defRPr/>
            </a:lvl1pPr>
          </a:lstStyle>
          <a:p>
            <a:pPr>
              <a:defRPr/>
            </a:pPr>
            <a:fld id="{1083BCED-AA70-2C4A-A799-2EF5C2BE7191}"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29711842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1641230" y="1057012"/>
            <a:ext cx="8049847" cy="414998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7">
            <a:extLst>
              <a:ext uri="{FF2B5EF4-FFF2-40B4-BE49-F238E27FC236}">
                <a16:creationId xmlns:a16="http://schemas.microsoft.com/office/drawing/2014/main" id="{03390800-0D09-7747-9600-5FE9F317140A}"/>
              </a:ext>
            </a:extLst>
          </p:cNvPr>
          <p:cNvSpPr>
            <a:spLocks noGrp="1" noChangeArrowheads="1"/>
          </p:cNvSpPr>
          <p:nvPr>
            <p:ph type="dt" sz="half" idx="10"/>
          </p:nvPr>
        </p:nvSpPr>
        <p:spPr>
          <a:ln/>
        </p:spPr>
        <p:txBody>
          <a:bodyPr/>
          <a:lstStyle>
            <a:lvl1pPr>
              <a:defRPr/>
            </a:lvl1pPr>
          </a:lstStyle>
          <a:p>
            <a:pPr>
              <a:defRPr/>
            </a:pPr>
            <a:fld id="{423B70B3-B880-7A49-A809-3AA531534F7A}"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BEA3ECBD-4DD0-8E45-BDE0-ABC70C1F0235}"/>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8C613224-E007-9C49-AC27-9785DB3270EA}"/>
              </a:ext>
            </a:extLst>
          </p:cNvPr>
          <p:cNvSpPr>
            <a:spLocks noGrp="1" noChangeArrowheads="1"/>
          </p:cNvSpPr>
          <p:nvPr>
            <p:ph type="sldNum" sz="quarter" idx="12"/>
          </p:nvPr>
        </p:nvSpPr>
        <p:spPr>
          <a:ln/>
        </p:spPr>
        <p:txBody>
          <a:bodyPr/>
          <a:lstStyle>
            <a:lvl1pPr>
              <a:defRPr/>
            </a:lvl1pPr>
          </a:lstStyle>
          <a:p>
            <a:pPr>
              <a:defRPr/>
            </a:pPr>
            <a:fld id="{63CDDBAF-BA47-0C4A-9B59-7AB497CBC73C}"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410209553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670476" y="0"/>
            <a:ext cx="2020602" cy="5207000"/>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608668" y="0"/>
            <a:ext cx="5905500" cy="52070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7">
            <a:extLst>
              <a:ext uri="{FF2B5EF4-FFF2-40B4-BE49-F238E27FC236}">
                <a16:creationId xmlns:a16="http://schemas.microsoft.com/office/drawing/2014/main" id="{B6EA2ED7-9B99-0549-887E-88EA057CD624}"/>
              </a:ext>
            </a:extLst>
          </p:cNvPr>
          <p:cNvSpPr>
            <a:spLocks noGrp="1" noChangeArrowheads="1"/>
          </p:cNvSpPr>
          <p:nvPr>
            <p:ph type="dt" sz="half" idx="10"/>
          </p:nvPr>
        </p:nvSpPr>
        <p:spPr>
          <a:ln/>
        </p:spPr>
        <p:txBody>
          <a:bodyPr/>
          <a:lstStyle>
            <a:lvl1pPr>
              <a:defRPr/>
            </a:lvl1pPr>
          </a:lstStyle>
          <a:p>
            <a:pPr>
              <a:defRPr/>
            </a:pPr>
            <a:fld id="{D71C66E1-1906-DC4F-B962-E4BCF7E0CB8F}"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71013F6C-0A97-C241-85C7-9078B10FEB1E}"/>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857CE45D-C9C4-A840-9615-E18AB1ABB54F}"/>
              </a:ext>
            </a:extLst>
          </p:cNvPr>
          <p:cNvSpPr>
            <a:spLocks noGrp="1" noChangeArrowheads="1"/>
          </p:cNvSpPr>
          <p:nvPr>
            <p:ph type="sldNum" sz="quarter" idx="12"/>
          </p:nvPr>
        </p:nvSpPr>
        <p:spPr>
          <a:ln/>
        </p:spPr>
        <p:txBody>
          <a:bodyPr/>
          <a:lstStyle>
            <a:lvl1pPr>
              <a:defRPr/>
            </a:lvl1pPr>
          </a:lstStyle>
          <a:p>
            <a:pPr>
              <a:defRPr/>
            </a:pPr>
            <a:fld id="{8147C4B9-62FF-8D49-A631-049F9B4D3A14}"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423614502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文本占位符 2"/>
          <p:cNvSpPr>
            <a:spLocks noGrp="1"/>
          </p:cNvSpPr>
          <p:nvPr>
            <p:ph type="body" sz="half" idx="1"/>
          </p:nvPr>
        </p:nvSpPr>
        <p:spPr>
          <a:xfrm>
            <a:off x="1641231" y="1057012"/>
            <a:ext cx="3946769" cy="414998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744308" y="1057012"/>
            <a:ext cx="3946769" cy="414998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7">
            <a:extLst>
              <a:ext uri="{FF2B5EF4-FFF2-40B4-BE49-F238E27FC236}">
                <a16:creationId xmlns:a16="http://schemas.microsoft.com/office/drawing/2014/main" id="{E5AC756C-A0B2-DB44-99E9-FE1CBC525C96}"/>
              </a:ext>
            </a:extLst>
          </p:cNvPr>
          <p:cNvSpPr>
            <a:spLocks noGrp="1" noChangeArrowheads="1"/>
          </p:cNvSpPr>
          <p:nvPr>
            <p:ph type="dt" sz="half" idx="10"/>
          </p:nvPr>
        </p:nvSpPr>
        <p:spPr>
          <a:ln/>
        </p:spPr>
        <p:txBody>
          <a:bodyPr/>
          <a:lstStyle>
            <a:lvl1pPr>
              <a:defRPr/>
            </a:lvl1pPr>
          </a:lstStyle>
          <a:p>
            <a:pPr>
              <a:defRPr/>
            </a:pPr>
            <a:fld id="{BCFA6AC3-62F4-544C-927D-3121023DD516}"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E4409088-4AAB-184A-9640-B0DDD14F1447}"/>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8F63EF90-81D8-CE49-8731-C81851C96E42}"/>
              </a:ext>
            </a:extLst>
          </p:cNvPr>
          <p:cNvSpPr>
            <a:spLocks noGrp="1" noChangeArrowheads="1"/>
          </p:cNvSpPr>
          <p:nvPr>
            <p:ph type="sldNum" sz="quarter" idx="12"/>
          </p:nvPr>
        </p:nvSpPr>
        <p:spPr>
          <a:ln/>
        </p:spPr>
        <p:txBody>
          <a:bodyPr/>
          <a:lstStyle>
            <a:lvl1pPr>
              <a:defRPr/>
            </a:lvl1pPr>
          </a:lstStyle>
          <a:p>
            <a:pPr>
              <a:defRPr/>
            </a:pPr>
            <a:fld id="{B76540F6-8283-7544-B7E5-325ADF9E4BEE}"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18146855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1608667" y="0"/>
            <a:ext cx="7504398" cy="825500"/>
          </a:xfrm>
          <a:prstGeom prst="rect">
            <a:avLst/>
          </a:prstGeom>
        </p:spPr>
        <p:txBody>
          <a:bodyPr/>
          <a:lstStyle/>
          <a:p>
            <a:r>
              <a:rPr lang="zh-CN" altLang="en-US"/>
              <a:t>单击此处编辑母版标题样式</a:t>
            </a:r>
          </a:p>
        </p:txBody>
      </p:sp>
      <p:sp>
        <p:nvSpPr>
          <p:cNvPr id="3" name="内容占位符 2"/>
          <p:cNvSpPr>
            <a:spLocks noGrp="1"/>
          </p:cNvSpPr>
          <p:nvPr>
            <p:ph sz="quarter" idx="1"/>
          </p:nvPr>
        </p:nvSpPr>
        <p:spPr>
          <a:xfrm>
            <a:off x="1641231" y="1057012"/>
            <a:ext cx="3946769" cy="201083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5744308" y="1057012"/>
            <a:ext cx="3946769" cy="201083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1641231" y="3194845"/>
            <a:ext cx="3946769" cy="2012156"/>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5744308" y="3194845"/>
            <a:ext cx="3946769" cy="2012156"/>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7">
            <a:extLst>
              <a:ext uri="{FF2B5EF4-FFF2-40B4-BE49-F238E27FC236}">
                <a16:creationId xmlns:a16="http://schemas.microsoft.com/office/drawing/2014/main" id="{C3229A24-BDEE-854D-9F2B-82F6738BE5A1}"/>
              </a:ext>
            </a:extLst>
          </p:cNvPr>
          <p:cNvSpPr>
            <a:spLocks noGrp="1" noChangeArrowheads="1"/>
          </p:cNvSpPr>
          <p:nvPr>
            <p:ph type="dt" sz="half" idx="10"/>
          </p:nvPr>
        </p:nvSpPr>
        <p:spPr>
          <a:ln/>
        </p:spPr>
        <p:txBody>
          <a:bodyPr/>
          <a:lstStyle>
            <a:lvl1pPr>
              <a:defRPr/>
            </a:lvl1pPr>
          </a:lstStyle>
          <a:p>
            <a:pPr>
              <a:defRPr/>
            </a:pPr>
            <a:fld id="{C1D04258-7615-B845-8530-696F582861B2}" type="datetime1">
              <a:rPr lang="zh-CN" altLang="en-US">
                <a:solidFill>
                  <a:srgbClr val="000000"/>
                </a:solidFill>
              </a:rPr>
              <a:pPr>
                <a:defRPr/>
              </a:pPr>
              <a:t>2026/5/13</a:t>
            </a:fld>
            <a:endParaRPr lang="fi-FI" altLang="zh-CN">
              <a:solidFill>
                <a:srgbClr val="000000"/>
              </a:solidFill>
            </a:endParaRPr>
          </a:p>
        </p:txBody>
      </p:sp>
      <p:sp>
        <p:nvSpPr>
          <p:cNvPr id="8" name="Rectangle 8">
            <a:extLst>
              <a:ext uri="{FF2B5EF4-FFF2-40B4-BE49-F238E27FC236}">
                <a16:creationId xmlns:a16="http://schemas.microsoft.com/office/drawing/2014/main" id="{9883569B-F776-F645-AA50-74D15EFC4388}"/>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9" name="Rectangle 9">
            <a:extLst>
              <a:ext uri="{FF2B5EF4-FFF2-40B4-BE49-F238E27FC236}">
                <a16:creationId xmlns:a16="http://schemas.microsoft.com/office/drawing/2014/main" id="{99486C59-5E62-EF41-AF04-B3AE0C9310CF}"/>
              </a:ext>
            </a:extLst>
          </p:cNvPr>
          <p:cNvSpPr>
            <a:spLocks noGrp="1" noChangeArrowheads="1"/>
          </p:cNvSpPr>
          <p:nvPr>
            <p:ph type="sldNum" sz="quarter" idx="12"/>
          </p:nvPr>
        </p:nvSpPr>
        <p:spPr>
          <a:ln/>
        </p:spPr>
        <p:txBody>
          <a:bodyPr/>
          <a:lstStyle>
            <a:lvl1pPr>
              <a:defRPr/>
            </a:lvl1pPr>
          </a:lstStyle>
          <a:p>
            <a:pPr>
              <a:defRPr/>
            </a:pPr>
            <a:fld id="{F1AB44CF-A3C8-1D4C-BCDA-1BE1D39E1EFD}"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27953906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内容占位符 2"/>
          <p:cNvSpPr>
            <a:spLocks noGrp="1"/>
          </p:cNvSpPr>
          <p:nvPr>
            <p:ph sz="quarter" idx="1"/>
          </p:nvPr>
        </p:nvSpPr>
        <p:spPr>
          <a:xfrm>
            <a:off x="1641231" y="1057012"/>
            <a:ext cx="3946769" cy="2010833"/>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5744308" y="1057012"/>
            <a:ext cx="3946769" cy="2010833"/>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1641231" y="3194844"/>
            <a:ext cx="3946769" cy="2012156"/>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5744308" y="3194844"/>
            <a:ext cx="3946769" cy="2012156"/>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7">
            <a:extLst>
              <a:ext uri="{FF2B5EF4-FFF2-40B4-BE49-F238E27FC236}">
                <a16:creationId xmlns:a16="http://schemas.microsoft.com/office/drawing/2014/main" id="{C3229A24-BDEE-854D-9F2B-82F6738BE5A1}"/>
              </a:ext>
            </a:extLst>
          </p:cNvPr>
          <p:cNvSpPr>
            <a:spLocks noGrp="1" noChangeArrowheads="1"/>
          </p:cNvSpPr>
          <p:nvPr>
            <p:ph type="dt" sz="half" idx="10"/>
          </p:nvPr>
        </p:nvSpPr>
        <p:spPr>
          <a:ln/>
        </p:spPr>
        <p:txBody>
          <a:bodyPr/>
          <a:lstStyle>
            <a:lvl1pPr>
              <a:defRPr/>
            </a:lvl1pPr>
          </a:lstStyle>
          <a:p>
            <a:pPr>
              <a:defRPr/>
            </a:pPr>
            <a:fld id="{C1D04258-7615-B845-8530-696F582861B2}" type="datetime1">
              <a:rPr lang="zh-CN" altLang="en-US"/>
              <a:pPr>
                <a:defRPr/>
              </a:pPr>
              <a:t>2026/5/13</a:t>
            </a:fld>
            <a:endParaRPr lang="fi-FI" altLang="zh-CN"/>
          </a:p>
        </p:txBody>
      </p:sp>
      <p:sp>
        <p:nvSpPr>
          <p:cNvPr id="8" name="Rectangle 8">
            <a:extLst>
              <a:ext uri="{FF2B5EF4-FFF2-40B4-BE49-F238E27FC236}">
                <a16:creationId xmlns:a16="http://schemas.microsoft.com/office/drawing/2014/main" id="{9883569B-F776-F645-AA50-74D15EFC4388}"/>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9" name="Rectangle 9">
            <a:extLst>
              <a:ext uri="{FF2B5EF4-FFF2-40B4-BE49-F238E27FC236}">
                <a16:creationId xmlns:a16="http://schemas.microsoft.com/office/drawing/2014/main" id="{99486C59-5E62-EF41-AF04-B3AE0C9310CF}"/>
              </a:ext>
            </a:extLst>
          </p:cNvPr>
          <p:cNvSpPr>
            <a:spLocks noGrp="1" noChangeArrowheads="1"/>
          </p:cNvSpPr>
          <p:nvPr>
            <p:ph type="sldNum" sz="quarter" idx="12"/>
          </p:nvPr>
        </p:nvSpPr>
        <p:spPr>
          <a:ln/>
        </p:spPr>
        <p:txBody>
          <a:bodyPr/>
          <a:lstStyle>
            <a:lvl1pPr>
              <a:defRPr/>
            </a:lvl1pPr>
          </a:lstStyle>
          <a:p>
            <a:pPr>
              <a:defRPr/>
            </a:pPr>
            <a:fld id="{F1AB44CF-A3C8-1D4C-BCDA-1BE1D39E1EFD}" type="slidenum">
              <a:rPr lang="fi-FI" altLang="zh-CN"/>
              <a:pPr>
                <a:defRPr/>
              </a:pPr>
              <a:t>‹#›</a:t>
            </a:fld>
            <a:endParaRPr lang="fi-FI" altLang="zh-CN"/>
          </a:p>
        </p:txBody>
      </p:sp>
    </p:spTree>
    <p:extLst>
      <p:ext uri="{BB962C8B-B14F-4D97-AF65-F5344CB8AC3E}">
        <p14:creationId xmlns:p14="http://schemas.microsoft.com/office/powerpoint/2010/main" val="81262926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表格占位符 2"/>
          <p:cNvSpPr>
            <a:spLocks noGrp="1"/>
          </p:cNvSpPr>
          <p:nvPr>
            <p:ph type="tbl" idx="1"/>
          </p:nvPr>
        </p:nvSpPr>
        <p:spPr>
          <a:xfrm>
            <a:off x="1641230" y="1057012"/>
            <a:ext cx="8049847" cy="4149989"/>
          </a:xfrm>
          <a:prstGeom prst="rect">
            <a:avLst/>
          </a:prstGeom>
        </p:spPr>
        <p:txBody>
          <a:bodyPr/>
          <a:lstStyle/>
          <a:p>
            <a:pPr lvl="0"/>
            <a:endParaRPr lang="zh-CN" altLang="en-US" noProof="0"/>
          </a:p>
        </p:txBody>
      </p:sp>
      <p:sp>
        <p:nvSpPr>
          <p:cNvPr id="4" name="Rectangle 7">
            <a:extLst>
              <a:ext uri="{FF2B5EF4-FFF2-40B4-BE49-F238E27FC236}">
                <a16:creationId xmlns:a16="http://schemas.microsoft.com/office/drawing/2014/main" id="{3E0B211C-572C-EA47-ADF5-3E35C5FCE029}"/>
              </a:ext>
            </a:extLst>
          </p:cNvPr>
          <p:cNvSpPr>
            <a:spLocks noGrp="1" noChangeArrowheads="1"/>
          </p:cNvSpPr>
          <p:nvPr>
            <p:ph type="dt" sz="half" idx="10"/>
          </p:nvPr>
        </p:nvSpPr>
        <p:spPr>
          <a:ln/>
        </p:spPr>
        <p:txBody>
          <a:bodyPr/>
          <a:lstStyle>
            <a:lvl1pPr>
              <a:defRPr/>
            </a:lvl1pPr>
          </a:lstStyle>
          <a:p>
            <a:pPr>
              <a:defRPr/>
            </a:pPr>
            <a:fld id="{36CEA2C3-E721-5544-B058-CC2413BDD7F5}"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77BEB27F-A904-8240-9938-2BF8D613485F}"/>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F9A19C83-2736-AC4B-83B1-FA0539DCF898}"/>
              </a:ext>
            </a:extLst>
          </p:cNvPr>
          <p:cNvSpPr>
            <a:spLocks noGrp="1" noChangeArrowheads="1"/>
          </p:cNvSpPr>
          <p:nvPr>
            <p:ph type="sldNum" sz="quarter" idx="12"/>
          </p:nvPr>
        </p:nvSpPr>
        <p:spPr>
          <a:ln/>
        </p:spPr>
        <p:txBody>
          <a:bodyPr/>
          <a:lstStyle>
            <a:lvl1pPr>
              <a:defRPr/>
            </a:lvl1pPr>
          </a:lstStyle>
          <a:p>
            <a:pPr>
              <a:defRPr/>
            </a:pPr>
            <a:fld id="{BBC2701D-B322-1B41-9F4E-0DF47FF5465B}"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84820429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2" name="Rectangle 9"/>
          <p:cNvSpPr>
            <a:spLocks noGrp="1"/>
          </p:cNvSpPr>
          <p:nvPr>
            <p:ph type="sldNum" sz="quarter" idx="12"/>
          </p:nvPr>
        </p:nvSpPr>
        <p:spPr>
          <a:xfrm>
            <a:off x="8360833" y="5237428"/>
            <a:ext cx="1037167" cy="381000"/>
          </a:xfrm>
        </p:spPr>
        <p:txBody>
          <a:bodyPr/>
          <a:lstStyle>
            <a:lvl1pPr>
              <a:defRPr/>
            </a:lvl1pPr>
          </a:lstStyle>
          <a:p>
            <a:fld id="{D9EDBD51-E208-4D7E-8133-05AAB1CE5B0E}" type="slidenum">
              <a:rPr lang="zh-CN" altLang="en-US">
                <a:solidFill>
                  <a:srgbClr val="292929"/>
                </a:solidFill>
              </a:rPr>
              <a:pPr/>
              <a:t>‹#›</a:t>
            </a:fld>
            <a:endParaRPr lang="zh-CN" altLang="en-US">
              <a:solidFill>
                <a:srgbClr val="292929"/>
              </a:solidFill>
            </a:endParaRPr>
          </a:p>
        </p:txBody>
      </p:sp>
    </p:spTree>
    <p:extLst>
      <p:ext uri="{BB962C8B-B14F-4D97-AF65-F5344CB8AC3E}">
        <p14:creationId xmlns:p14="http://schemas.microsoft.com/office/powerpoint/2010/main" val="21133055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977632"/>
            <a:ext cx="8636000" cy="1225021"/>
          </a:xfrm>
        </p:spPr>
        <p:txBody>
          <a:bodyPr anchor="b"/>
          <a:lstStyle>
            <a:lvl1pPr algn="l">
              <a:defRPr sz="4000"/>
            </a:lvl1pPr>
          </a:lstStyle>
          <a:p>
            <a:r>
              <a:rPr kumimoji="0" lang="zh-CN" altLang="en-US"/>
              <a:t>单击此处编辑母版标题样式</a:t>
            </a:r>
            <a:endParaRPr kumimoji="0" lang="en-US"/>
          </a:p>
        </p:txBody>
      </p:sp>
      <p:sp>
        <p:nvSpPr>
          <p:cNvPr id="3" name="副标题 2"/>
          <p:cNvSpPr>
            <a:spLocks noGrp="1"/>
          </p:cNvSpPr>
          <p:nvPr>
            <p:ph type="subTitle" idx="1"/>
          </p:nvPr>
        </p:nvSpPr>
        <p:spPr>
          <a:xfrm>
            <a:off x="764129" y="2202652"/>
            <a:ext cx="7411518" cy="1460500"/>
          </a:xfrm>
        </p:spPr>
        <p:txBody>
          <a:bodyPr/>
          <a:lstStyle>
            <a:lvl1pPr marL="0" indent="0" algn="l">
              <a:buNone/>
              <a:defRPr sz="2333">
                <a:solidFill>
                  <a:schemeClr val="tx1">
                    <a:tint val="75000"/>
                  </a:schemeClr>
                </a:solidFill>
              </a:defRPr>
            </a:lvl1pPr>
            <a:lvl2pPr marL="380985" indent="0" algn="ctr">
              <a:buNone/>
              <a:defRPr>
                <a:solidFill>
                  <a:schemeClr val="tx1">
                    <a:tint val="75000"/>
                  </a:schemeClr>
                </a:solidFill>
              </a:defRPr>
            </a:lvl2pPr>
            <a:lvl3pPr marL="761970" indent="0" algn="ctr">
              <a:buNone/>
              <a:defRPr>
                <a:solidFill>
                  <a:schemeClr val="tx1">
                    <a:tint val="75000"/>
                  </a:schemeClr>
                </a:solidFill>
              </a:defRPr>
            </a:lvl3pPr>
            <a:lvl4pPr marL="1142954" indent="0" algn="ctr">
              <a:buNone/>
              <a:defRPr>
                <a:solidFill>
                  <a:schemeClr val="tx1">
                    <a:tint val="75000"/>
                  </a:schemeClr>
                </a:solidFill>
              </a:defRPr>
            </a:lvl4pPr>
            <a:lvl5pPr marL="1523939" indent="0" algn="ctr">
              <a:buNone/>
              <a:defRPr>
                <a:solidFill>
                  <a:schemeClr val="tx1">
                    <a:tint val="75000"/>
                  </a:schemeClr>
                </a:solidFill>
              </a:defRPr>
            </a:lvl5pPr>
            <a:lvl6pPr marL="1904924" indent="0" algn="ctr">
              <a:buNone/>
              <a:defRPr>
                <a:solidFill>
                  <a:schemeClr val="tx1">
                    <a:tint val="75000"/>
                  </a:schemeClr>
                </a:solidFill>
              </a:defRPr>
            </a:lvl6pPr>
            <a:lvl7pPr marL="2285909" indent="0" algn="ctr">
              <a:buNone/>
              <a:defRPr>
                <a:solidFill>
                  <a:schemeClr val="tx1">
                    <a:tint val="75000"/>
                  </a:schemeClr>
                </a:solidFill>
              </a:defRPr>
            </a:lvl7pPr>
            <a:lvl8pPr marL="2666893" indent="0" algn="ctr">
              <a:buNone/>
              <a:defRPr>
                <a:solidFill>
                  <a:schemeClr val="tx1">
                    <a:tint val="75000"/>
                  </a:schemeClr>
                </a:solidFill>
              </a:defRPr>
            </a:lvl8pPr>
            <a:lvl9pPr marL="3047878" indent="0" algn="ctr">
              <a:buNone/>
              <a:defRPr>
                <a:solidFill>
                  <a:schemeClr val="tx1">
                    <a:tint val="75000"/>
                  </a:schemeClr>
                </a:solidFill>
              </a:defRPr>
            </a:lvl9pPr>
          </a:lstStyle>
          <a:p>
            <a:r>
              <a:rPr kumimoji="0" lang="zh-CN" altLang="en-US"/>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6508899"/>
      </p:ext>
    </p:extLst>
  </p:cSld>
  <p:clrMapOvr>
    <a:overrideClrMapping bg1="lt1" tx1="dk1" bg2="lt2" tx2="dk2" accent1="accent1" accent2="accent2" accent3="accent3" accent4="accent4" accent5="accent5" accent6="accent6" hlink="hlink" folHlink="folHlink"/>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181443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62000" y="2436819"/>
            <a:ext cx="8636000" cy="1135063"/>
          </a:xfrm>
        </p:spPr>
        <p:txBody>
          <a:bodyPr anchor="t"/>
          <a:lstStyle>
            <a:lvl1pPr algn="l">
              <a:defRPr sz="3667" b="0" cap="all"/>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762000" y="1190623"/>
            <a:ext cx="8636000" cy="1250156"/>
          </a:xfrm>
        </p:spPr>
        <p:txBody>
          <a:bodyPr anchor="b"/>
          <a:lstStyle>
            <a:lvl1pPr marL="0" indent="0">
              <a:buNone/>
              <a:defRPr sz="1667">
                <a:solidFill>
                  <a:schemeClr val="tx1">
                    <a:tint val="75000"/>
                  </a:schemeClr>
                </a:solidFill>
              </a:defRPr>
            </a:lvl1pPr>
            <a:lvl2pPr marL="380985" indent="0">
              <a:buNone/>
              <a:defRPr sz="1500">
                <a:solidFill>
                  <a:schemeClr val="tx1">
                    <a:tint val="75000"/>
                  </a:schemeClr>
                </a:solidFill>
              </a:defRPr>
            </a:lvl2pPr>
            <a:lvl3pPr marL="761970" indent="0">
              <a:buNone/>
              <a:defRPr sz="1333">
                <a:solidFill>
                  <a:schemeClr val="tx1">
                    <a:tint val="75000"/>
                  </a:schemeClr>
                </a:solidFill>
              </a:defRPr>
            </a:lvl3pPr>
            <a:lvl4pPr marL="1142954" indent="0">
              <a:buNone/>
              <a:defRPr sz="1167">
                <a:solidFill>
                  <a:schemeClr val="tx1">
                    <a:tint val="75000"/>
                  </a:schemeClr>
                </a:solidFill>
              </a:defRPr>
            </a:lvl4pPr>
            <a:lvl5pPr marL="1523939" indent="0">
              <a:buNone/>
              <a:defRPr sz="1167">
                <a:solidFill>
                  <a:schemeClr val="tx1">
                    <a:tint val="75000"/>
                  </a:schemeClr>
                </a:solidFill>
              </a:defRPr>
            </a:lvl5pPr>
            <a:lvl6pPr marL="1904924" indent="0">
              <a:buNone/>
              <a:defRPr sz="1167">
                <a:solidFill>
                  <a:schemeClr val="tx1">
                    <a:tint val="75000"/>
                  </a:schemeClr>
                </a:solidFill>
              </a:defRPr>
            </a:lvl6pPr>
            <a:lvl7pPr marL="2285909" indent="0">
              <a:buNone/>
              <a:defRPr sz="1167">
                <a:solidFill>
                  <a:schemeClr val="tx1">
                    <a:tint val="75000"/>
                  </a:schemeClr>
                </a:solidFill>
              </a:defRPr>
            </a:lvl7pPr>
            <a:lvl8pPr marL="2666893" indent="0">
              <a:buNone/>
              <a:defRPr sz="1167">
                <a:solidFill>
                  <a:schemeClr val="tx1">
                    <a:tint val="75000"/>
                  </a:schemeClr>
                </a:solidFill>
              </a:defRPr>
            </a:lvl8pPr>
            <a:lvl9pPr marL="3047878" indent="0">
              <a:buNone/>
              <a:defRPr sz="1167">
                <a:solidFill>
                  <a:schemeClr val="tx1">
                    <a:tint val="75000"/>
                  </a:schemeClr>
                </a:solidFill>
              </a:defRPr>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6144890"/>
      </p:ext>
    </p:extLst>
  </p:cSld>
  <p:clrMapOvr>
    <a:overrideClrMapping bg1="lt1" tx1="dk1" bg2="lt2" tx2="dk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内容占位符 2"/>
          <p:cNvSpPr>
            <a:spLocks noGrp="1"/>
          </p:cNvSpPr>
          <p:nvPr>
            <p:ph sz="half" idx="1"/>
          </p:nvPr>
        </p:nvSpPr>
        <p:spPr>
          <a:xfrm>
            <a:off x="508000" y="1333500"/>
            <a:ext cx="4487333" cy="3771636"/>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内容占位符 3"/>
          <p:cNvSpPr>
            <a:spLocks noGrp="1"/>
          </p:cNvSpPr>
          <p:nvPr>
            <p:ph sz="half" idx="2"/>
          </p:nvPr>
        </p:nvSpPr>
        <p:spPr>
          <a:xfrm>
            <a:off x="5164667" y="1333500"/>
            <a:ext cx="4487333" cy="3771636"/>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445090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508000" y="1279262"/>
            <a:ext cx="4489098" cy="533135"/>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eaLnBrk="1" latinLnBrk="0" hangingPunct="1"/>
            <a:r>
              <a:rPr kumimoji="0" lang="zh-CN" altLang="en-US"/>
              <a:t>单击此处编辑母版文本样式</a:t>
            </a:r>
          </a:p>
        </p:txBody>
      </p:sp>
      <p:sp>
        <p:nvSpPr>
          <p:cNvPr id="4" name="内容占位符 3"/>
          <p:cNvSpPr>
            <a:spLocks noGrp="1"/>
          </p:cNvSpPr>
          <p:nvPr>
            <p:ph sz="half" idx="2"/>
          </p:nvPr>
        </p:nvSpPr>
        <p:spPr>
          <a:xfrm>
            <a:off x="508000" y="1812396"/>
            <a:ext cx="4489098" cy="3292740"/>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文本占位符 4"/>
          <p:cNvSpPr>
            <a:spLocks noGrp="1"/>
          </p:cNvSpPr>
          <p:nvPr>
            <p:ph type="body" sz="quarter" idx="3"/>
          </p:nvPr>
        </p:nvSpPr>
        <p:spPr>
          <a:xfrm>
            <a:off x="5161141" y="1279262"/>
            <a:ext cx="4490861" cy="533135"/>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eaLnBrk="1" latinLnBrk="0" hangingPunct="1"/>
            <a:r>
              <a:rPr kumimoji="0" lang="zh-CN" altLang="en-US"/>
              <a:t>单击此处编辑母版文本样式</a:t>
            </a:r>
          </a:p>
        </p:txBody>
      </p:sp>
      <p:sp>
        <p:nvSpPr>
          <p:cNvPr id="6" name="内容占位符 5"/>
          <p:cNvSpPr>
            <a:spLocks noGrp="1"/>
          </p:cNvSpPr>
          <p:nvPr>
            <p:ph sz="quarter" idx="4"/>
          </p:nvPr>
        </p:nvSpPr>
        <p:spPr>
          <a:xfrm>
            <a:off x="5161141" y="1812396"/>
            <a:ext cx="4490861" cy="3292740"/>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412109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604227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03699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511536" y="892956"/>
            <a:ext cx="5679722" cy="420813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文本占位符 3"/>
          <p:cNvSpPr>
            <a:spLocks noGrp="1"/>
          </p:cNvSpPr>
          <p:nvPr>
            <p:ph type="body" sz="half" idx="2"/>
          </p:nvPr>
        </p:nvSpPr>
        <p:spPr>
          <a:xfrm>
            <a:off x="6310094" y="892956"/>
            <a:ext cx="3342570" cy="2857521"/>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2" name="标题 1"/>
          <p:cNvSpPr>
            <a:spLocks noGrp="1"/>
          </p:cNvSpPr>
          <p:nvPr>
            <p:ph type="title"/>
          </p:nvPr>
        </p:nvSpPr>
        <p:spPr>
          <a:xfrm>
            <a:off x="508007" y="238107"/>
            <a:ext cx="9145548" cy="580522"/>
          </a:xfrm>
        </p:spPr>
        <p:txBody>
          <a:bodyPr anchor="ctr"/>
          <a:lstStyle>
            <a:lvl1pPr algn="ctr">
              <a:defRPr sz="3000" b="0"/>
            </a:lvl1pPr>
          </a:lstStyle>
          <a:p>
            <a:r>
              <a:rPr kumimoji="0" lang="zh-CN" altLang="en-US"/>
              <a:t>单击此处编辑母版标题样式</a:t>
            </a:r>
            <a:endParaRPr kumimoji="0" lang="en-US"/>
          </a:p>
        </p:txBody>
      </p:sp>
    </p:spTree>
    <p:extLst>
      <p:ext uri="{BB962C8B-B14F-4D97-AF65-F5344CB8AC3E}">
        <p14:creationId xmlns:p14="http://schemas.microsoft.com/office/powerpoint/2010/main" val="14068656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表格占位符 2"/>
          <p:cNvSpPr>
            <a:spLocks noGrp="1"/>
          </p:cNvSpPr>
          <p:nvPr>
            <p:ph type="tbl" idx="1"/>
          </p:nvPr>
        </p:nvSpPr>
        <p:spPr>
          <a:xfrm>
            <a:off x="1641230" y="1057012"/>
            <a:ext cx="8049847" cy="4149989"/>
          </a:xfrm>
          <a:prstGeom prst="rect">
            <a:avLst/>
          </a:prstGeom>
        </p:spPr>
        <p:txBody>
          <a:bodyPr lIns="77925" tIns="38963" rIns="77925" bIns="38963"/>
          <a:lstStyle/>
          <a:p>
            <a:pPr lvl="0"/>
            <a:endParaRPr lang="zh-CN" altLang="en-US" noProof="0"/>
          </a:p>
        </p:txBody>
      </p:sp>
      <p:sp>
        <p:nvSpPr>
          <p:cNvPr id="4" name="Rectangle 7">
            <a:extLst>
              <a:ext uri="{FF2B5EF4-FFF2-40B4-BE49-F238E27FC236}">
                <a16:creationId xmlns:a16="http://schemas.microsoft.com/office/drawing/2014/main" id="{3E0B211C-572C-EA47-ADF5-3E35C5FCE029}"/>
              </a:ext>
            </a:extLst>
          </p:cNvPr>
          <p:cNvSpPr>
            <a:spLocks noGrp="1" noChangeArrowheads="1"/>
          </p:cNvSpPr>
          <p:nvPr>
            <p:ph type="dt" sz="half" idx="10"/>
          </p:nvPr>
        </p:nvSpPr>
        <p:spPr>
          <a:ln/>
        </p:spPr>
        <p:txBody>
          <a:bodyPr/>
          <a:lstStyle>
            <a:lvl1pPr>
              <a:defRPr/>
            </a:lvl1pPr>
          </a:lstStyle>
          <a:p>
            <a:pPr>
              <a:defRPr/>
            </a:pPr>
            <a:fld id="{36CEA2C3-E721-5544-B058-CC2413BDD7F5}" type="datetime1">
              <a:rPr lang="zh-CN" altLang="en-US"/>
              <a:pPr>
                <a:defRPr/>
              </a:pPr>
              <a:t>2026/5/13</a:t>
            </a:fld>
            <a:endParaRPr lang="fi-FI" altLang="zh-CN"/>
          </a:p>
        </p:txBody>
      </p:sp>
      <p:sp>
        <p:nvSpPr>
          <p:cNvPr id="5" name="Rectangle 8">
            <a:extLst>
              <a:ext uri="{FF2B5EF4-FFF2-40B4-BE49-F238E27FC236}">
                <a16:creationId xmlns:a16="http://schemas.microsoft.com/office/drawing/2014/main" id="{77BEB27F-A904-8240-9938-2BF8D613485F}"/>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6" name="Rectangle 9">
            <a:extLst>
              <a:ext uri="{FF2B5EF4-FFF2-40B4-BE49-F238E27FC236}">
                <a16:creationId xmlns:a16="http://schemas.microsoft.com/office/drawing/2014/main" id="{F9A19C83-2736-AC4B-83B1-FA0539DCF898}"/>
              </a:ext>
            </a:extLst>
          </p:cNvPr>
          <p:cNvSpPr>
            <a:spLocks noGrp="1" noChangeArrowheads="1"/>
          </p:cNvSpPr>
          <p:nvPr>
            <p:ph type="sldNum" sz="quarter" idx="12"/>
          </p:nvPr>
        </p:nvSpPr>
        <p:spPr>
          <a:ln/>
        </p:spPr>
        <p:txBody>
          <a:bodyPr/>
          <a:lstStyle>
            <a:lvl1pPr>
              <a:defRPr/>
            </a:lvl1pPr>
          </a:lstStyle>
          <a:p>
            <a:pPr>
              <a:defRPr/>
            </a:pPr>
            <a:fld id="{BBC2701D-B322-1B41-9F4E-0DF47FF5465B}" type="slidenum">
              <a:rPr lang="fi-FI" altLang="zh-CN"/>
              <a:pPr>
                <a:defRPr/>
              </a:pPr>
              <a:t>‹#›</a:t>
            </a:fld>
            <a:endParaRPr lang="fi-FI" altLang="zh-CN"/>
          </a:p>
        </p:txBody>
      </p:sp>
    </p:spTree>
    <p:extLst>
      <p:ext uri="{BB962C8B-B14F-4D97-AF65-F5344CB8AC3E}">
        <p14:creationId xmlns:p14="http://schemas.microsoft.com/office/powerpoint/2010/main" val="26725892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890027" y="535766"/>
            <a:ext cx="873131" cy="3810027"/>
          </a:xfrm>
        </p:spPr>
        <p:txBody>
          <a:bodyPr vert="eaVert" anchor="ctr"/>
          <a:lstStyle>
            <a:lvl1pPr algn="l">
              <a:defRPr sz="2000" b="0"/>
            </a:lvl1pPr>
          </a:lstStyle>
          <a:p>
            <a:r>
              <a:rPr kumimoji="0" lang="zh-CN" altLang="en-US"/>
              <a:t>单击此处编辑母版标题样式</a:t>
            </a:r>
            <a:endParaRPr kumimoji="0" lang="en-US"/>
          </a:p>
        </p:txBody>
      </p:sp>
      <p:sp>
        <p:nvSpPr>
          <p:cNvPr id="3" name="图片占位符 2"/>
          <p:cNvSpPr>
            <a:spLocks noGrp="1"/>
          </p:cNvSpPr>
          <p:nvPr>
            <p:ph type="pic" idx="1"/>
          </p:nvPr>
        </p:nvSpPr>
        <p:spPr>
          <a:xfrm>
            <a:off x="492136" y="451118"/>
            <a:ext cx="7127882" cy="4549523"/>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r>
              <a:rPr kumimoji="0" lang="zh-CN" altLang="en-US"/>
              <a:t>单击图标添加图片</a:t>
            </a:r>
            <a:endParaRPr kumimoji="0" lang="en-US"/>
          </a:p>
        </p:txBody>
      </p:sp>
      <p:sp>
        <p:nvSpPr>
          <p:cNvPr id="4" name="文本占位符 3"/>
          <p:cNvSpPr>
            <a:spLocks noGrp="1"/>
          </p:cNvSpPr>
          <p:nvPr>
            <p:ph type="body" sz="half" idx="2"/>
          </p:nvPr>
        </p:nvSpPr>
        <p:spPr>
          <a:xfrm>
            <a:off x="7858145" y="833424"/>
            <a:ext cx="1015964" cy="3512368"/>
          </a:xfrm>
        </p:spPr>
        <p:txBody>
          <a:bodyPr vert="eaVert" anchor="ctr"/>
          <a:lstStyle>
            <a:lvl1pPr marL="0" indent="0" algn="ctr">
              <a:buNone/>
              <a:defRPr sz="1167"/>
            </a:lvl1pPr>
            <a:lvl2pPr marL="380985" indent="0" algn="ctr">
              <a:buNone/>
              <a:defRPr sz="1000"/>
            </a:lvl2pPr>
            <a:lvl3pPr marL="761970" indent="0" algn="ctr">
              <a:buNone/>
              <a:defRPr sz="833"/>
            </a:lvl3pPr>
            <a:lvl4pPr marL="1142954" indent="0" algn="ctr">
              <a:buNone/>
              <a:defRPr sz="750"/>
            </a:lvl4pPr>
            <a:lvl5pPr marL="1523939" indent="0" algn="ctr">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262716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363473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937520" y="228867"/>
            <a:ext cx="1714480" cy="4876271"/>
          </a:xfrm>
        </p:spPr>
        <p:txBody>
          <a:bodyPr vert="eaVert"/>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508000" y="228867"/>
            <a:ext cx="7350144" cy="4876271"/>
          </a:xfrm>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525295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B0F55625-A137-9446-993B-A43CECAC466C}"/>
              </a:ext>
            </a:extLst>
          </p:cNvPr>
          <p:cNvSpPr>
            <a:spLocks noGrp="1" noChangeArrowheads="1"/>
          </p:cNvSpPr>
          <p:nvPr>
            <p:ph type="dt" sz="half" idx="10"/>
          </p:nvPr>
        </p:nvSpPr>
        <p:spPr>
          <a:ln/>
        </p:spPr>
        <p:txBody>
          <a:bodyPr/>
          <a:lstStyle>
            <a:lvl1pPr>
              <a:defRPr/>
            </a:lvl1pPr>
          </a:lstStyle>
          <a:p>
            <a:pPr>
              <a:defRPr/>
            </a:pPr>
            <a:fld id="{72C20C0A-14C8-074C-AC53-89973750AF9D}" type="datetime1">
              <a:rPr lang="zh-CN" altLang="en-US"/>
              <a:pPr>
                <a:defRPr/>
              </a:pPr>
              <a:t>2026/5/13</a:t>
            </a:fld>
            <a:endParaRPr lang="fi-FI" altLang="zh-CN"/>
          </a:p>
        </p:txBody>
      </p:sp>
      <p:sp>
        <p:nvSpPr>
          <p:cNvPr id="3" name="Rectangle 8">
            <a:extLst>
              <a:ext uri="{FF2B5EF4-FFF2-40B4-BE49-F238E27FC236}">
                <a16:creationId xmlns:a16="http://schemas.microsoft.com/office/drawing/2014/main" id="{315EBCD4-EF88-BC40-A831-5DC6AD15467B}"/>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4" name="Rectangle 9">
            <a:extLst>
              <a:ext uri="{FF2B5EF4-FFF2-40B4-BE49-F238E27FC236}">
                <a16:creationId xmlns:a16="http://schemas.microsoft.com/office/drawing/2014/main" id="{132EDE85-EC82-1C48-97DF-B2D6C12FAD44}"/>
              </a:ext>
            </a:extLst>
          </p:cNvPr>
          <p:cNvSpPr>
            <a:spLocks noGrp="1" noChangeArrowheads="1"/>
          </p:cNvSpPr>
          <p:nvPr>
            <p:ph type="sldNum" sz="quarter" idx="12"/>
          </p:nvPr>
        </p:nvSpPr>
        <p:spPr>
          <a:ln/>
        </p:spPr>
        <p:txBody>
          <a:bodyPr/>
          <a:lstStyle>
            <a:lvl1pPr>
              <a:defRPr/>
            </a:lvl1pPr>
          </a:lstStyle>
          <a:p>
            <a:pPr>
              <a:defRPr/>
            </a:pPr>
            <a:fld id="{DB818838-4151-3B45-AEA4-CFB452E13073}" type="slidenum">
              <a:rPr lang="fi-FI" altLang="zh-CN"/>
              <a:pPr>
                <a:defRPr/>
              </a:pPr>
              <a:t>‹#›</a:t>
            </a:fld>
            <a:endParaRPr lang="fi-FI" altLang="zh-CN"/>
          </a:p>
        </p:txBody>
      </p:sp>
    </p:spTree>
    <p:extLst>
      <p:ext uri="{BB962C8B-B14F-4D97-AF65-F5344CB8AC3E}">
        <p14:creationId xmlns:p14="http://schemas.microsoft.com/office/powerpoint/2010/main" val="3146755954"/>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706" y="3672418"/>
            <a:ext cx="8636000" cy="1135063"/>
          </a:xfrm>
          <a:prstGeom prst="rect">
            <a:avLst/>
          </a:prstGeom>
        </p:spPr>
        <p:txBody>
          <a:bodyPr anchor="t"/>
          <a:lstStyle>
            <a:lvl1pPr algn="l">
              <a:defRPr sz="3333" b="1" cap="all"/>
            </a:lvl1pPr>
          </a:lstStyle>
          <a:p>
            <a:r>
              <a:rPr lang="zh-CN" altLang="en-US"/>
              <a:t>单击此处编辑母版标题样式</a:t>
            </a:r>
          </a:p>
        </p:txBody>
      </p:sp>
      <p:sp>
        <p:nvSpPr>
          <p:cNvPr id="3" name="文本占位符 2"/>
          <p:cNvSpPr>
            <a:spLocks noGrp="1"/>
          </p:cNvSpPr>
          <p:nvPr>
            <p:ph type="body" idx="1"/>
          </p:nvPr>
        </p:nvSpPr>
        <p:spPr>
          <a:xfrm>
            <a:off x="802706" y="2422261"/>
            <a:ext cx="8636000" cy="1250156"/>
          </a:xfrm>
          <a:prstGeom prst="rect">
            <a:avLst/>
          </a:prstGeo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a:t>单击此处编辑母版文本样式</a:t>
            </a:r>
          </a:p>
        </p:txBody>
      </p:sp>
      <p:sp>
        <p:nvSpPr>
          <p:cNvPr id="4" name="Rectangle 7">
            <a:extLst>
              <a:ext uri="{FF2B5EF4-FFF2-40B4-BE49-F238E27FC236}">
                <a16:creationId xmlns:a16="http://schemas.microsoft.com/office/drawing/2014/main" id="{C3486845-45A2-6649-B0C6-28CE608A6673}"/>
              </a:ext>
            </a:extLst>
          </p:cNvPr>
          <p:cNvSpPr>
            <a:spLocks noGrp="1" noChangeArrowheads="1"/>
          </p:cNvSpPr>
          <p:nvPr>
            <p:ph type="dt" sz="half" idx="10"/>
          </p:nvPr>
        </p:nvSpPr>
        <p:spPr>
          <a:ln/>
        </p:spPr>
        <p:txBody>
          <a:bodyPr/>
          <a:lstStyle>
            <a:lvl1pPr>
              <a:defRPr/>
            </a:lvl1pPr>
          </a:lstStyle>
          <a:p>
            <a:pPr>
              <a:defRPr/>
            </a:pPr>
            <a:fld id="{910D5835-A0B2-B14D-B0EE-E58542015D90}" type="datetime1">
              <a:rPr lang="zh-CN" altLang="en-US"/>
              <a:pPr>
                <a:defRPr/>
              </a:pPr>
              <a:t>2026/5/13</a:t>
            </a:fld>
            <a:endParaRPr lang="fi-FI" altLang="zh-CN"/>
          </a:p>
        </p:txBody>
      </p:sp>
      <p:sp>
        <p:nvSpPr>
          <p:cNvPr id="5" name="Rectangle 8">
            <a:extLst>
              <a:ext uri="{FF2B5EF4-FFF2-40B4-BE49-F238E27FC236}">
                <a16:creationId xmlns:a16="http://schemas.microsoft.com/office/drawing/2014/main" id="{DEE63885-BADC-2443-B8B3-DEA1EA3B5BD7}"/>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6" name="Rectangle 9">
            <a:extLst>
              <a:ext uri="{FF2B5EF4-FFF2-40B4-BE49-F238E27FC236}">
                <a16:creationId xmlns:a16="http://schemas.microsoft.com/office/drawing/2014/main" id="{FCD25DB2-93FF-4143-B40D-719AA560B4E7}"/>
              </a:ext>
            </a:extLst>
          </p:cNvPr>
          <p:cNvSpPr>
            <a:spLocks noGrp="1" noChangeArrowheads="1"/>
          </p:cNvSpPr>
          <p:nvPr>
            <p:ph type="sldNum" sz="quarter" idx="12"/>
          </p:nvPr>
        </p:nvSpPr>
        <p:spPr>
          <a:ln/>
        </p:spPr>
        <p:txBody>
          <a:bodyPr/>
          <a:lstStyle>
            <a:lvl1pPr>
              <a:defRPr/>
            </a:lvl1pPr>
          </a:lstStyle>
          <a:p>
            <a:pPr>
              <a:defRPr/>
            </a:pPr>
            <a:fld id="{68E64346-43C6-4B4E-B75B-70FE496DC2C2}" type="slidenum">
              <a:rPr lang="fi-FI" altLang="zh-CN"/>
              <a:pPr>
                <a:defRPr/>
              </a:pPr>
              <a:t>‹#›</a:t>
            </a:fld>
            <a:endParaRPr lang="fi-FI" altLang="zh-CN"/>
          </a:p>
        </p:txBody>
      </p:sp>
    </p:spTree>
    <p:extLst>
      <p:ext uri="{BB962C8B-B14F-4D97-AF65-F5344CB8AC3E}">
        <p14:creationId xmlns:p14="http://schemas.microsoft.com/office/powerpoint/2010/main" val="67141592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1641231" y="1057012"/>
            <a:ext cx="3946769" cy="4149989"/>
          </a:xfrm>
          <a:prstGeom prst="rect">
            <a:avLst/>
          </a:prstGeo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744308" y="1057012"/>
            <a:ext cx="3946769" cy="4149989"/>
          </a:xfrm>
          <a:prstGeom prst="rect">
            <a:avLst/>
          </a:prstGeo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7">
            <a:extLst>
              <a:ext uri="{FF2B5EF4-FFF2-40B4-BE49-F238E27FC236}">
                <a16:creationId xmlns:a16="http://schemas.microsoft.com/office/drawing/2014/main" id="{424E6FE4-F146-A941-AFA5-AE121867AF2A}"/>
              </a:ext>
            </a:extLst>
          </p:cNvPr>
          <p:cNvSpPr>
            <a:spLocks noGrp="1" noChangeArrowheads="1"/>
          </p:cNvSpPr>
          <p:nvPr>
            <p:ph type="dt" sz="half" idx="10"/>
          </p:nvPr>
        </p:nvSpPr>
        <p:spPr>
          <a:ln/>
        </p:spPr>
        <p:txBody>
          <a:bodyPr/>
          <a:lstStyle>
            <a:lvl1pPr>
              <a:defRPr/>
            </a:lvl1pPr>
          </a:lstStyle>
          <a:p>
            <a:pPr>
              <a:defRPr/>
            </a:pPr>
            <a:fld id="{1BD01A51-D242-4747-9B3B-D7B8CDA1C35F}" type="datetime1">
              <a:rPr lang="zh-CN" altLang="en-US"/>
              <a:pPr>
                <a:defRPr/>
              </a:pPr>
              <a:t>2026/5/13</a:t>
            </a:fld>
            <a:endParaRPr lang="fi-FI" altLang="zh-CN"/>
          </a:p>
        </p:txBody>
      </p:sp>
      <p:sp>
        <p:nvSpPr>
          <p:cNvPr id="6" name="Rectangle 8">
            <a:extLst>
              <a:ext uri="{FF2B5EF4-FFF2-40B4-BE49-F238E27FC236}">
                <a16:creationId xmlns:a16="http://schemas.microsoft.com/office/drawing/2014/main" id="{B04AF9BE-2FEF-F346-94A0-4B0496377315}"/>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7" name="Rectangle 9">
            <a:extLst>
              <a:ext uri="{FF2B5EF4-FFF2-40B4-BE49-F238E27FC236}">
                <a16:creationId xmlns:a16="http://schemas.microsoft.com/office/drawing/2014/main" id="{C6C625D9-51C4-0147-A8C7-84DFF9149EA5}"/>
              </a:ext>
            </a:extLst>
          </p:cNvPr>
          <p:cNvSpPr>
            <a:spLocks noGrp="1" noChangeArrowheads="1"/>
          </p:cNvSpPr>
          <p:nvPr>
            <p:ph type="sldNum" sz="quarter" idx="12"/>
          </p:nvPr>
        </p:nvSpPr>
        <p:spPr>
          <a:ln/>
        </p:spPr>
        <p:txBody>
          <a:bodyPr/>
          <a:lstStyle>
            <a:lvl1pPr>
              <a:defRPr/>
            </a:lvl1pPr>
          </a:lstStyle>
          <a:p>
            <a:pPr>
              <a:defRPr/>
            </a:pPr>
            <a:fld id="{40D09B40-F48A-AD4E-A5CC-E7E600C0E06D}" type="slidenum">
              <a:rPr lang="fi-FI" altLang="zh-CN"/>
              <a:pPr>
                <a:defRPr/>
              </a:pPr>
              <a:t>‹#›</a:t>
            </a:fld>
            <a:endParaRPr lang="fi-FI" altLang="zh-CN"/>
          </a:p>
        </p:txBody>
      </p:sp>
    </p:spTree>
    <p:extLst>
      <p:ext uri="{BB962C8B-B14F-4D97-AF65-F5344CB8AC3E}">
        <p14:creationId xmlns:p14="http://schemas.microsoft.com/office/powerpoint/2010/main" val="3769299079"/>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08000" y="1279262"/>
            <a:ext cx="4488962" cy="533135"/>
          </a:xfrm>
          <a:prstGeom prst="rect">
            <a:avLst/>
          </a:prstGeo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单击此处编辑母版文本样式</a:t>
            </a:r>
          </a:p>
        </p:txBody>
      </p:sp>
      <p:sp>
        <p:nvSpPr>
          <p:cNvPr id="4" name="内容占位符 3"/>
          <p:cNvSpPr>
            <a:spLocks noGrp="1"/>
          </p:cNvSpPr>
          <p:nvPr>
            <p:ph sz="half" idx="2"/>
          </p:nvPr>
        </p:nvSpPr>
        <p:spPr>
          <a:xfrm>
            <a:off x="508000" y="1812396"/>
            <a:ext cx="4488962" cy="3292740"/>
          </a:xfrm>
          <a:prstGeom prst="rect">
            <a:avLst/>
          </a:prstGeo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161412" y="1279262"/>
            <a:ext cx="4490590" cy="533135"/>
          </a:xfrm>
          <a:prstGeom prst="rect">
            <a:avLst/>
          </a:prstGeo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单击此处编辑母版文本样式</a:t>
            </a:r>
          </a:p>
        </p:txBody>
      </p:sp>
      <p:sp>
        <p:nvSpPr>
          <p:cNvPr id="6" name="内容占位符 5"/>
          <p:cNvSpPr>
            <a:spLocks noGrp="1"/>
          </p:cNvSpPr>
          <p:nvPr>
            <p:ph sz="quarter" idx="4"/>
          </p:nvPr>
        </p:nvSpPr>
        <p:spPr>
          <a:xfrm>
            <a:off x="5161412" y="1812396"/>
            <a:ext cx="4490590" cy="3292740"/>
          </a:xfrm>
          <a:prstGeom prst="rect">
            <a:avLst/>
          </a:prstGeo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7">
            <a:extLst>
              <a:ext uri="{FF2B5EF4-FFF2-40B4-BE49-F238E27FC236}">
                <a16:creationId xmlns:a16="http://schemas.microsoft.com/office/drawing/2014/main" id="{B3622412-EF5C-044C-880E-0D17186D2BDC}"/>
              </a:ext>
            </a:extLst>
          </p:cNvPr>
          <p:cNvSpPr>
            <a:spLocks noGrp="1" noChangeArrowheads="1"/>
          </p:cNvSpPr>
          <p:nvPr>
            <p:ph type="dt" sz="half" idx="10"/>
          </p:nvPr>
        </p:nvSpPr>
        <p:spPr>
          <a:ln/>
        </p:spPr>
        <p:txBody>
          <a:bodyPr/>
          <a:lstStyle>
            <a:lvl1pPr>
              <a:defRPr/>
            </a:lvl1pPr>
          </a:lstStyle>
          <a:p>
            <a:pPr>
              <a:defRPr/>
            </a:pPr>
            <a:fld id="{34FADEB2-1639-DB4A-A585-6B321C93A00A}" type="datetime1">
              <a:rPr lang="zh-CN" altLang="en-US"/>
              <a:pPr>
                <a:defRPr/>
              </a:pPr>
              <a:t>2026/5/13</a:t>
            </a:fld>
            <a:endParaRPr lang="fi-FI" altLang="zh-CN"/>
          </a:p>
        </p:txBody>
      </p:sp>
      <p:sp>
        <p:nvSpPr>
          <p:cNvPr id="8" name="Rectangle 8">
            <a:extLst>
              <a:ext uri="{FF2B5EF4-FFF2-40B4-BE49-F238E27FC236}">
                <a16:creationId xmlns:a16="http://schemas.microsoft.com/office/drawing/2014/main" id="{A38EE38C-912F-874A-845B-00A5929C4A4D}"/>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9" name="Rectangle 9">
            <a:extLst>
              <a:ext uri="{FF2B5EF4-FFF2-40B4-BE49-F238E27FC236}">
                <a16:creationId xmlns:a16="http://schemas.microsoft.com/office/drawing/2014/main" id="{E0671C2B-4B86-0A40-9F08-D7179E6444CD}"/>
              </a:ext>
            </a:extLst>
          </p:cNvPr>
          <p:cNvSpPr>
            <a:spLocks noGrp="1" noChangeArrowheads="1"/>
          </p:cNvSpPr>
          <p:nvPr>
            <p:ph type="sldNum" sz="quarter" idx="12"/>
          </p:nvPr>
        </p:nvSpPr>
        <p:spPr>
          <a:ln/>
        </p:spPr>
        <p:txBody>
          <a:bodyPr/>
          <a:lstStyle>
            <a:lvl1pPr>
              <a:defRPr/>
            </a:lvl1pPr>
          </a:lstStyle>
          <a:p>
            <a:pPr>
              <a:defRPr/>
            </a:pPr>
            <a:fld id="{D4C07A93-FA9B-3243-AAEE-D3F7CF4B4F63}" type="slidenum">
              <a:rPr lang="fi-FI" altLang="zh-CN"/>
              <a:pPr>
                <a:defRPr/>
              </a:pPr>
              <a:t>‹#›</a:t>
            </a:fld>
            <a:endParaRPr lang="fi-FI" altLang="zh-CN"/>
          </a:p>
        </p:txBody>
      </p:sp>
    </p:spTree>
    <p:extLst>
      <p:ext uri="{BB962C8B-B14F-4D97-AF65-F5344CB8AC3E}">
        <p14:creationId xmlns:p14="http://schemas.microsoft.com/office/powerpoint/2010/main" val="24790039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Rectangle 7">
            <a:extLst>
              <a:ext uri="{FF2B5EF4-FFF2-40B4-BE49-F238E27FC236}">
                <a16:creationId xmlns:a16="http://schemas.microsoft.com/office/drawing/2014/main" id="{DBF14757-5272-BF4E-9336-9075EEAC1B70}"/>
              </a:ext>
            </a:extLst>
          </p:cNvPr>
          <p:cNvSpPr>
            <a:spLocks noGrp="1" noChangeArrowheads="1"/>
          </p:cNvSpPr>
          <p:nvPr>
            <p:ph type="dt" sz="half" idx="10"/>
          </p:nvPr>
        </p:nvSpPr>
        <p:spPr>
          <a:ln/>
        </p:spPr>
        <p:txBody>
          <a:bodyPr/>
          <a:lstStyle>
            <a:lvl1pPr>
              <a:defRPr/>
            </a:lvl1pPr>
          </a:lstStyle>
          <a:p>
            <a:pPr>
              <a:defRPr/>
            </a:pPr>
            <a:fld id="{2D3057E5-EEDC-7C4E-86B0-F89F4BFC08F6}" type="datetime1">
              <a:rPr lang="zh-CN" altLang="en-US"/>
              <a:pPr>
                <a:defRPr/>
              </a:pPr>
              <a:t>2026/5/13</a:t>
            </a:fld>
            <a:endParaRPr lang="fi-FI" altLang="zh-CN"/>
          </a:p>
        </p:txBody>
      </p:sp>
      <p:sp>
        <p:nvSpPr>
          <p:cNvPr id="4" name="Rectangle 8">
            <a:extLst>
              <a:ext uri="{FF2B5EF4-FFF2-40B4-BE49-F238E27FC236}">
                <a16:creationId xmlns:a16="http://schemas.microsoft.com/office/drawing/2014/main" id="{CA2DB003-BCF9-6742-9825-508B7DC5D704}"/>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5" name="Rectangle 9">
            <a:extLst>
              <a:ext uri="{FF2B5EF4-FFF2-40B4-BE49-F238E27FC236}">
                <a16:creationId xmlns:a16="http://schemas.microsoft.com/office/drawing/2014/main" id="{10657799-87A7-5D48-8089-ED4E6FDA9872}"/>
              </a:ext>
            </a:extLst>
          </p:cNvPr>
          <p:cNvSpPr>
            <a:spLocks noGrp="1" noChangeArrowheads="1"/>
          </p:cNvSpPr>
          <p:nvPr>
            <p:ph type="sldNum" sz="quarter" idx="12"/>
          </p:nvPr>
        </p:nvSpPr>
        <p:spPr>
          <a:ln/>
        </p:spPr>
        <p:txBody>
          <a:bodyPr/>
          <a:lstStyle>
            <a:lvl1pPr>
              <a:defRPr/>
            </a:lvl1pPr>
          </a:lstStyle>
          <a:p>
            <a:pPr>
              <a:defRPr/>
            </a:pPr>
            <a:fld id="{3E9573F3-EC97-0F47-9614-3DE1D60C7325}" type="slidenum">
              <a:rPr lang="fi-FI" altLang="zh-CN"/>
              <a:pPr>
                <a:defRPr/>
              </a:pPr>
              <a:t>‹#›</a:t>
            </a:fld>
            <a:endParaRPr lang="fi-FI" altLang="zh-CN"/>
          </a:p>
        </p:txBody>
      </p:sp>
    </p:spTree>
    <p:extLst>
      <p:ext uri="{BB962C8B-B14F-4D97-AF65-F5344CB8AC3E}">
        <p14:creationId xmlns:p14="http://schemas.microsoft.com/office/powerpoint/2010/main" val="2723830530"/>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3668130A-7A4F-B54E-94E6-221BC26D6328}"/>
              </a:ext>
            </a:extLst>
          </p:cNvPr>
          <p:cNvSpPr>
            <a:spLocks noGrp="1" noChangeArrowheads="1"/>
          </p:cNvSpPr>
          <p:nvPr>
            <p:ph type="dt" sz="half" idx="10"/>
          </p:nvPr>
        </p:nvSpPr>
        <p:spPr>
          <a:ln/>
        </p:spPr>
        <p:txBody>
          <a:bodyPr/>
          <a:lstStyle>
            <a:lvl1pPr>
              <a:defRPr/>
            </a:lvl1pPr>
          </a:lstStyle>
          <a:p>
            <a:pPr>
              <a:defRPr/>
            </a:pPr>
            <a:fld id="{62DA64A4-7E3C-0B4A-84D9-B4853AB0814C}" type="datetime1">
              <a:rPr lang="zh-CN" altLang="en-US"/>
              <a:pPr>
                <a:defRPr/>
              </a:pPr>
              <a:t>2026/5/13</a:t>
            </a:fld>
            <a:endParaRPr lang="fi-FI" altLang="zh-CN"/>
          </a:p>
        </p:txBody>
      </p:sp>
      <p:sp>
        <p:nvSpPr>
          <p:cNvPr id="3" name="Rectangle 8">
            <a:extLst>
              <a:ext uri="{FF2B5EF4-FFF2-40B4-BE49-F238E27FC236}">
                <a16:creationId xmlns:a16="http://schemas.microsoft.com/office/drawing/2014/main" id="{8FD4118B-4BE0-9E48-A714-8F0D972A6049}"/>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4" name="Rectangle 9">
            <a:extLst>
              <a:ext uri="{FF2B5EF4-FFF2-40B4-BE49-F238E27FC236}">
                <a16:creationId xmlns:a16="http://schemas.microsoft.com/office/drawing/2014/main" id="{87DBC02C-B09B-ED48-8174-084F171EA729}"/>
              </a:ext>
            </a:extLst>
          </p:cNvPr>
          <p:cNvSpPr>
            <a:spLocks noGrp="1" noChangeArrowheads="1"/>
          </p:cNvSpPr>
          <p:nvPr>
            <p:ph type="sldNum" sz="quarter" idx="12"/>
          </p:nvPr>
        </p:nvSpPr>
        <p:spPr>
          <a:ln/>
        </p:spPr>
        <p:txBody>
          <a:bodyPr/>
          <a:lstStyle>
            <a:lvl1pPr>
              <a:defRPr/>
            </a:lvl1pPr>
          </a:lstStyle>
          <a:p>
            <a:pPr>
              <a:defRPr/>
            </a:pPr>
            <a:fld id="{527DF998-8E63-9D43-B082-D188FC7A78CF}" type="slidenum">
              <a:rPr lang="fi-FI" altLang="zh-CN"/>
              <a:pPr>
                <a:defRPr/>
              </a:pPr>
              <a:t>‹#›</a:t>
            </a:fld>
            <a:endParaRPr lang="fi-FI" altLang="zh-CN"/>
          </a:p>
        </p:txBody>
      </p:sp>
    </p:spTree>
    <p:extLst>
      <p:ext uri="{BB962C8B-B14F-4D97-AF65-F5344CB8AC3E}">
        <p14:creationId xmlns:p14="http://schemas.microsoft.com/office/powerpoint/2010/main" val="354286465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7543"/>
            <a:ext cx="3342706" cy="968375"/>
          </a:xfrm>
          <a:prstGeom prst="rect">
            <a:avLst/>
          </a:prstGeom>
        </p:spPr>
        <p:txBody>
          <a:bodyPr/>
          <a:lstStyle>
            <a:lvl1pPr algn="l">
              <a:defRPr sz="1667" b="1"/>
            </a:lvl1pPr>
          </a:lstStyle>
          <a:p>
            <a:r>
              <a:rPr lang="zh-CN" altLang="en-US"/>
              <a:t>单击此处编辑母版标题样式</a:t>
            </a:r>
          </a:p>
        </p:txBody>
      </p:sp>
      <p:sp>
        <p:nvSpPr>
          <p:cNvPr id="3" name="内容占位符 2"/>
          <p:cNvSpPr>
            <a:spLocks noGrp="1"/>
          </p:cNvSpPr>
          <p:nvPr>
            <p:ph idx="1"/>
          </p:nvPr>
        </p:nvSpPr>
        <p:spPr>
          <a:xfrm>
            <a:off x="3972820" y="227542"/>
            <a:ext cx="5679180" cy="4877594"/>
          </a:xfrm>
          <a:prstGeom prst="rect">
            <a:avLst/>
          </a:prstGeo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08000" y="1195918"/>
            <a:ext cx="3342706" cy="3909219"/>
          </a:xfrm>
          <a:prstGeom prst="rect">
            <a:avLst/>
          </a:prstGeo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a:t>单击此处编辑母版文本样式</a:t>
            </a:r>
          </a:p>
        </p:txBody>
      </p:sp>
      <p:sp>
        <p:nvSpPr>
          <p:cNvPr id="5" name="Rectangle 7">
            <a:extLst>
              <a:ext uri="{FF2B5EF4-FFF2-40B4-BE49-F238E27FC236}">
                <a16:creationId xmlns:a16="http://schemas.microsoft.com/office/drawing/2014/main" id="{1DDFA196-8ECE-A842-985A-F94A0DC1377F}"/>
              </a:ext>
            </a:extLst>
          </p:cNvPr>
          <p:cNvSpPr>
            <a:spLocks noGrp="1" noChangeArrowheads="1"/>
          </p:cNvSpPr>
          <p:nvPr>
            <p:ph type="dt" sz="half" idx="10"/>
          </p:nvPr>
        </p:nvSpPr>
        <p:spPr>
          <a:ln/>
        </p:spPr>
        <p:txBody>
          <a:bodyPr/>
          <a:lstStyle>
            <a:lvl1pPr>
              <a:defRPr/>
            </a:lvl1pPr>
          </a:lstStyle>
          <a:p>
            <a:pPr>
              <a:defRPr/>
            </a:pPr>
            <a:fld id="{FF8E2644-7E8B-BB4D-9CAF-2C42A6811B56}" type="datetime1">
              <a:rPr lang="zh-CN" altLang="en-US"/>
              <a:pPr>
                <a:defRPr/>
              </a:pPr>
              <a:t>2026/5/13</a:t>
            </a:fld>
            <a:endParaRPr lang="fi-FI" altLang="zh-CN"/>
          </a:p>
        </p:txBody>
      </p:sp>
      <p:sp>
        <p:nvSpPr>
          <p:cNvPr id="6" name="Rectangle 8">
            <a:extLst>
              <a:ext uri="{FF2B5EF4-FFF2-40B4-BE49-F238E27FC236}">
                <a16:creationId xmlns:a16="http://schemas.microsoft.com/office/drawing/2014/main" id="{BEFD9189-374D-2D42-9280-2A1330155F69}"/>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7" name="Rectangle 9">
            <a:extLst>
              <a:ext uri="{FF2B5EF4-FFF2-40B4-BE49-F238E27FC236}">
                <a16:creationId xmlns:a16="http://schemas.microsoft.com/office/drawing/2014/main" id="{44DFD64A-26C7-F448-AA0F-D0D28C6B6A69}"/>
              </a:ext>
            </a:extLst>
          </p:cNvPr>
          <p:cNvSpPr>
            <a:spLocks noGrp="1" noChangeArrowheads="1"/>
          </p:cNvSpPr>
          <p:nvPr>
            <p:ph type="sldNum" sz="quarter" idx="12"/>
          </p:nvPr>
        </p:nvSpPr>
        <p:spPr>
          <a:ln/>
        </p:spPr>
        <p:txBody>
          <a:bodyPr/>
          <a:lstStyle>
            <a:lvl1pPr>
              <a:defRPr/>
            </a:lvl1pPr>
          </a:lstStyle>
          <a:p>
            <a:pPr>
              <a:defRPr/>
            </a:pPr>
            <a:fld id="{2B07408F-026E-2F40-871E-57905B197015}" type="slidenum">
              <a:rPr lang="fi-FI" altLang="zh-CN"/>
              <a:pPr>
                <a:defRPr/>
              </a:pPr>
              <a:t>‹#›</a:t>
            </a:fld>
            <a:endParaRPr lang="fi-FI" altLang="zh-CN"/>
          </a:p>
        </p:txBody>
      </p:sp>
    </p:spTree>
    <p:extLst>
      <p:ext uri="{BB962C8B-B14F-4D97-AF65-F5344CB8AC3E}">
        <p14:creationId xmlns:p14="http://schemas.microsoft.com/office/powerpoint/2010/main" val="26636981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977635"/>
            <a:ext cx="8636000" cy="1225021"/>
          </a:xfrm>
          <a:prstGeom prst="rect">
            <a:avLst/>
          </a:prstGeom>
        </p:spPr>
        <p:txBody>
          <a:bodyPr lIns="77925" tIns="38963" rIns="77925" bIns="38963" anchor="b"/>
          <a:lstStyle>
            <a:lvl1pPr algn="l">
              <a:defRPr sz="4100"/>
            </a:lvl1pPr>
          </a:lstStyle>
          <a:p>
            <a:r>
              <a:rPr kumimoji="0" lang="zh-CN" altLang="en-US"/>
              <a:t>单击此处编辑母版标题样式</a:t>
            </a:r>
            <a:endParaRPr kumimoji="0" lang="en-US"/>
          </a:p>
        </p:txBody>
      </p:sp>
      <p:sp>
        <p:nvSpPr>
          <p:cNvPr id="3" name="副标题 2"/>
          <p:cNvSpPr>
            <a:spLocks noGrp="1"/>
          </p:cNvSpPr>
          <p:nvPr>
            <p:ph type="subTitle" idx="1"/>
          </p:nvPr>
        </p:nvSpPr>
        <p:spPr>
          <a:xfrm>
            <a:off x="764129" y="2202652"/>
            <a:ext cx="7411518" cy="1460500"/>
          </a:xfrm>
          <a:prstGeom prst="rect">
            <a:avLst/>
          </a:prstGeom>
        </p:spPr>
        <p:txBody>
          <a:bodyPr lIns="77925" tIns="38963" rIns="77925" bIns="38963"/>
          <a:lstStyle>
            <a:lvl1pPr marL="0" indent="0" algn="l">
              <a:buNone/>
              <a:defRPr sz="2400">
                <a:solidFill>
                  <a:schemeClr val="tx1">
                    <a:tint val="75000"/>
                  </a:schemeClr>
                </a:solidFill>
              </a:defRPr>
            </a:lvl1pPr>
            <a:lvl2pPr marL="389626" indent="0" algn="ctr">
              <a:buNone/>
              <a:defRPr>
                <a:solidFill>
                  <a:schemeClr val="tx1">
                    <a:tint val="75000"/>
                  </a:schemeClr>
                </a:solidFill>
              </a:defRPr>
            </a:lvl2pPr>
            <a:lvl3pPr marL="779252" indent="0" algn="ctr">
              <a:buNone/>
              <a:defRPr>
                <a:solidFill>
                  <a:schemeClr val="tx1">
                    <a:tint val="75000"/>
                  </a:schemeClr>
                </a:solidFill>
              </a:defRPr>
            </a:lvl3pPr>
            <a:lvl4pPr marL="1168878" indent="0" algn="ctr">
              <a:buNone/>
              <a:defRPr>
                <a:solidFill>
                  <a:schemeClr val="tx1">
                    <a:tint val="75000"/>
                  </a:schemeClr>
                </a:solidFill>
              </a:defRPr>
            </a:lvl4pPr>
            <a:lvl5pPr marL="1558503" indent="0" algn="ctr">
              <a:buNone/>
              <a:defRPr>
                <a:solidFill>
                  <a:schemeClr val="tx1">
                    <a:tint val="75000"/>
                  </a:schemeClr>
                </a:solidFill>
              </a:defRPr>
            </a:lvl5pPr>
            <a:lvl6pPr marL="1948129" indent="0" algn="ctr">
              <a:buNone/>
              <a:defRPr>
                <a:solidFill>
                  <a:schemeClr val="tx1">
                    <a:tint val="75000"/>
                  </a:schemeClr>
                </a:solidFill>
              </a:defRPr>
            </a:lvl6pPr>
            <a:lvl7pPr marL="2337755" indent="0" algn="ctr">
              <a:buNone/>
              <a:defRPr>
                <a:solidFill>
                  <a:schemeClr val="tx1">
                    <a:tint val="75000"/>
                  </a:schemeClr>
                </a:solidFill>
              </a:defRPr>
            </a:lvl7pPr>
            <a:lvl8pPr marL="2727381" indent="0" algn="ctr">
              <a:buNone/>
              <a:defRPr>
                <a:solidFill>
                  <a:schemeClr val="tx1">
                    <a:tint val="75000"/>
                  </a:schemeClr>
                </a:solidFill>
              </a:defRPr>
            </a:lvl8pPr>
            <a:lvl9pPr marL="3117007" indent="0" algn="ctr">
              <a:buNone/>
              <a:defRPr>
                <a:solidFill>
                  <a:schemeClr val="tx1">
                    <a:tint val="75000"/>
                  </a:schemeClr>
                </a:solidFill>
              </a:defRPr>
            </a:lvl9pPr>
          </a:lstStyle>
          <a:p>
            <a:r>
              <a:rPr kumimoji="0" lang="zh-CN" altLang="en-US"/>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2026/5/13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296" y="4000500"/>
            <a:ext cx="6096000" cy="472282"/>
          </a:xfrm>
          <a:prstGeom prst="rect">
            <a:avLst/>
          </a:prstGeom>
        </p:spPr>
        <p:txBody>
          <a:bodyPr/>
          <a:lstStyle>
            <a:lvl1pPr algn="l">
              <a:defRPr sz="1667" b="1"/>
            </a:lvl1pPr>
          </a:lstStyle>
          <a:p>
            <a:r>
              <a:rPr lang="zh-CN" altLang="en-US"/>
              <a:t>单击此处编辑母版标题样式</a:t>
            </a:r>
          </a:p>
        </p:txBody>
      </p:sp>
      <p:sp>
        <p:nvSpPr>
          <p:cNvPr id="3" name="图片占位符 2"/>
          <p:cNvSpPr>
            <a:spLocks noGrp="1"/>
          </p:cNvSpPr>
          <p:nvPr>
            <p:ph type="pic" idx="1"/>
          </p:nvPr>
        </p:nvSpPr>
        <p:spPr>
          <a:xfrm>
            <a:off x="1991296" y="510646"/>
            <a:ext cx="6096000" cy="3429000"/>
          </a:xfrm>
          <a:prstGeom prst="rect">
            <a:avLst/>
          </a:prstGeo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endParaRPr lang="zh-CN" altLang="en-US" noProof="0"/>
          </a:p>
        </p:txBody>
      </p:sp>
      <p:sp>
        <p:nvSpPr>
          <p:cNvPr id="4" name="文本占位符 3"/>
          <p:cNvSpPr>
            <a:spLocks noGrp="1"/>
          </p:cNvSpPr>
          <p:nvPr>
            <p:ph type="body" sz="half" idx="2"/>
          </p:nvPr>
        </p:nvSpPr>
        <p:spPr>
          <a:xfrm>
            <a:off x="1991296" y="4472782"/>
            <a:ext cx="6096000" cy="670718"/>
          </a:xfrm>
          <a:prstGeom prst="rect">
            <a:avLst/>
          </a:prstGeo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a:t>单击此处编辑母版文本样式</a:t>
            </a:r>
          </a:p>
        </p:txBody>
      </p:sp>
      <p:sp>
        <p:nvSpPr>
          <p:cNvPr id="5" name="Rectangle 7">
            <a:extLst>
              <a:ext uri="{FF2B5EF4-FFF2-40B4-BE49-F238E27FC236}">
                <a16:creationId xmlns:a16="http://schemas.microsoft.com/office/drawing/2014/main" id="{86A1B886-F7EA-E745-821F-5CF555F76C9F}"/>
              </a:ext>
            </a:extLst>
          </p:cNvPr>
          <p:cNvSpPr>
            <a:spLocks noGrp="1" noChangeArrowheads="1"/>
          </p:cNvSpPr>
          <p:nvPr>
            <p:ph type="dt" sz="half" idx="10"/>
          </p:nvPr>
        </p:nvSpPr>
        <p:spPr>
          <a:ln/>
        </p:spPr>
        <p:txBody>
          <a:bodyPr/>
          <a:lstStyle>
            <a:lvl1pPr>
              <a:defRPr/>
            </a:lvl1pPr>
          </a:lstStyle>
          <a:p>
            <a:pPr>
              <a:defRPr/>
            </a:pPr>
            <a:fld id="{523B6B0F-52B2-DA4E-B6B6-44CF26301DCB}" type="datetime1">
              <a:rPr lang="zh-CN" altLang="en-US"/>
              <a:pPr>
                <a:defRPr/>
              </a:pPr>
              <a:t>2026/5/13</a:t>
            </a:fld>
            <a:endParaRPr lang="fi-FI" altLang="zh-CN"/>
          </a:p>
        </p:txBody>
      </p:sp>
      <p:sp>
        <p:nvSpPr>
          <p:cNvPr id="6" name="Rectangle 8">
            <a:extLst>
              <a:ext uri="{FF2B5EF4-FFF2-40B4-BE49-F238E27FC236}">
                <a16:creationId xmlns:a16="http://schemas.microsoft.com/office/drawing/2014/main" id="{88FFA7AD-A6D3-DA4E-8051-B931FFBF4426}"/>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7" name="Rectangle 9">
            <a:extLst>
              <a:ext uri="{FF2B5EF4-FFF2-40B4-BE49-F238E27FC236}">
                <a16:creationId xmlns:a16="http://schemas.microsoft.com/office/drawing/2014/main" id="{2F74FABE-9499-5A49-8AB9-92AA78DA9830}"/>
              </a:ext>
            </a:extLst>
          </p:cNvPr>
          <p:cNvSpPr>
            <a:spLocks noGrp="1" noChangeArrowheads="1"/>
          </p:cNvSpPr>
          <p:nvPr>
            <p:ph type="sldNum" sz="quarter" idx="12"/>
          </p:nvPr>
        </p:nvSpPr>
        <p:spPr>
          <a:ln/>
        </p:spPr>
        <p:txBody>
          <a:bodyPr/>
          <a:lstStyle>
            <a:lvl1pPr>
              <a:defRPr/>
            </a:lvl1pPr>
          </a:lstStyle>
          <a:p>
            <a:pPr>
              <a:defRPr/>
            </a:pPr>
            <a:fld id="{1083BCED-AA70-2C4A-A799-2EF5C2BE7191}" type="slidenum">
              <a:rPr lang="fi-FI" altLang="zh-CN"/>
              <a:pPr>
                <a:defRPr/>
              </a:pPr>
              <a:t>‹#›</a:t>
            </a:fld>
            <a:endParaRPr lang="fi-FI" altLang="zh-CN"/>
          </a:p>
        </p:txBody>
      </p:sp>
    </p:spTree>
    <p:extLst>
      <p:ext uri="{BB962C8B-B14F-4D97-AF65-F5344CB8AC3E}">
        <p14:creationId xmlns:p14="http://schemas.microsoft.com/office/powerpoint/2010/main" val="292108467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1641230" y="1057012"/>
            <a:ext cx="8049847" cy="414998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7">
            <a:extLst>
              <a:ext uri="{FF2B5EF4-FFF2-40B4-BE49-F238E27FC236}">
                <a16:creationId xmlns:a16="http://schemas.microsoft.com/office/drawing/2014/main" id="{03390800-0D09-7747-9600-5FE9F317140A}"/>
              </a:ext>
            </a:extLst>
          </p:cNvPr>
          <p:cNvSpPr>
            <a:spLocks noGrp="1" noChangeArrowheads="1"/>
          </p:cNvSpPr>
          <p:nvPr>
            <p:ph type="dt" sz="half" idx="10"/>
          </p:nvPr>
        </p:nvSpPr>
        <p:spPr>
          <a:ln/>
        </p:spPr>
        <p:txBody>
          <a:bodyPr/>
          <a:lstStyle>
            <a:lvl1pPr>
              <a:defRPr/>
            </a:lvl1pPr>
          </a:lstStyle>
          <a:p>
            <a:pPr>
              <a:defRPr/>
            </a:pPr>
            <a:fld id="{423B70B3-B880-7A49-A809-3AA531534F7A}" type="datetime1">
              <a:rPr lang="zh-CN" altLang="en-US"/>
              <a:pPr>
                <a:defRPr/>
              </a:pPr>
              <a:t>2026/5/13</a:t>
            </a:fld>
            <a:endParaRPr lang="fi-FI" altLang="zh-CN"/>
          </a:p>
        </p:txBody>
      </p:sp>
      <p:sp>
        <p:nvSpPr>
          <p:cNvPr id="5" name="Rectangle 8">
            <a:extLst>
              <a:ext uri="{FF2B5EF4-FFF2-40B4-BE49-F238E27FC236}">
                <a16:creationId xmlns:a16="http://schemas.microsoft.com/office/drawing/2014/main" id="{BEA3ECBD-4DD0-8E45-BDE0-ABC70C1F0235}"/>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6" name="Rectangle 9">
            <a:extLst>
              <a:ext uri="{FF2B5EF4-FFF2-40B4-BE49-F238E27FC236}">
                <a16:creationId xmlns:a16="http://schemas.microsoft.com/office/drawing/2014/main" id="{8C613224-E007-9C49-AC27-9785DB3270EA}"/>
              </a:ext>
            </a:extLst>
          </p:cNvPr>
          <p:cNvSpPr>
            <a:spLocks noGrp="1" noChangeArrowheads="1"/>
          </p:cNvSpPr>
          <p:nvPr>
            <p:ph type="sldNum" sz="quarter" idx="12"/>
          </p:nvPr>
        </p:nvSpPr>
        <p:spPr>
          <a:ln/>
        </p:spPr>
        <p:txBody>
          <a:bodyPr/>
          <a:lstStyle>
            <a:lvl1pPr>
              <a:defRPr/>
            </a:lvl1pPr>
          </a:lstStyle>
          <a:p>
            <a:pPr>
              <a:defRPr/>
            </a:pPr>
            <a:fld id="{63CDDBAF-BA47-0C4A-9B59-7AB497CBC73C}" type="slidenum">
              <a:rPr lang="fi-FI" altLang="zh-CN"/>
              <a:pPr>
                <a:defRPr/>
              </a:pPr>
              <a:t>‹#›</a:t>
            </a:fld>
            <a:endParaRPr lang="fi-FI" altLang="zh-CN"/>
          </a:p>
        </p:txBody>
      </p:sp>
    </p:spTree>
    <p:extLst>
      <p:ext uri="{BB962C8B-B14F-4D97-AF65-F5344CB8AC3E}">
        <p14:creationId xmlns:p14="http://schemas.microsoft.com/office/powerpoint/2010/main" val="425929220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670476" y="0"/>
            <a:ext cx="2020602" cy="5207000"/>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608668" y="0"/>
            <a:ext cx="5905500" cy="52070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7">
            <a:extLst>
              <a:ext uri="{FF2B5EF4-FFF2-40B4-BE49-F238E27FC236}">
                <a16:creationId xmlns:a16="http://schemas.microsoft.com/office/drawing/2014/main" id="{B6EA2ED7-9B99-0549-887E-88EA057CD624}"/>
              </a:ext>
            </a:extLst>
          </p:cNvPr>
          <p:cNvSpPr>
            <a:spLocks noGrp="1" noChangeArrowheads="1"/>
          </p:cNvSpPr>
          <p:nvPr>
            <p:ph type="dt" sz="half" idx="10"/>
          </p:nvPr>
        </p:nvSpPr>
        <p:spPr>
          <a:ln/>
        </p:spPr>
        <p:txBody>
          <a:bodyPr/>
          <a:lstStyle>
            <a:lvl1pPr>
              <a:defRPr/>
            </a:lvl1pPr>
          </a:lstStyle>
          <a:p>
            <a:pPr>
              <a:defRPr/>
            </a:pPr>
            <a:fld id="{D71C66E1-1906-DC4F-B962-E4BCF7E0CB8F}" type="datetime1">
              <a:rPr lang="zh-CN" altLang="en-US"/>
              <a:pPr>
                <a:defRPr/>
              </a:pPr>
              <a:t>2026/5/13</a:t>
            </a:fld>
            <a:endParaRPr lang="fi-FI" altLang="zh-CN"/>
          </a:p>
        </p:txBody>
      </p:sp>
      <p:sp>
        <p:nvSpPr>
          <p:cNvPr id="5" name="Rectangle 8">
            <a:extLst>
              <a:ext uri="{FF2B5EF4-FFF2-40B4-BE49-F238E27FC236}">
                <a16:creationId xmlns:a16="http://schemas.microsoft.com/office/drawing/2014/main" id="{71013F6C-0A97-C241-85C7-9078B10FEB1E}"/>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6" name="Rectangle 9">
            <a:extLst>
              <a:ext uri="{FF2B5EF4-FFF2-40B4-BE49-F238E27FC236}">
                <a16:creationId xmlns:a16="http://schemas.microsoft.com/office/drawing/2014/main" id="{857CE45D-C9C4-A840-9615-E18AB1ABB54F}"/>
              </a:ext>
            </a:extLst>
          </p:cNvPr>
          <p:cNvSpPr>
            <a:spLocks noGrp="1" noChangeArrowheads="1"/>
          </p:cNvSpPr>
          <p:nvPr>
            <p:ph type="sldNum" sz="quarter" idx="12"/>
          </p:nvPr>
        </p:nvSpPr>
        <p:spPr>
          <a:ln/>
        </p:spPr>
        <p:txBody>
          <a:bodyPr/>
          <a:lstStyle>
            <a:lvl1pPr>
              <a:defRPr/>
            </a:lvl1pPr>
          </a:lstStyle>
          <a:p>
            <a:pPr>
              <a:defRPr/>
            </a:pPr>
            <a:fld id="{8147C4B9-62FF-8D49-A631-049F9B4D3A14}" type="slidenum">
              <a:rPr lang="fi-FI" altLang="zh-CN"/>
              <a:pPr>
                <a:defRPr/>
              </a:pPr>
              <a:t>‹#›</a:t>
            </a:fld>
            <a:endParaRPr lang="fi-FI" altLang="zh-CN"/>
          </a:p>
        </p:txBody>
      </p:sp>
    </p:spTree>
    <p:extLst>
      <p:ext uri="{BB962C8B-B14F-4D97-AF65-F5344CB8AC3E}">
        <p14:creationId xmlns:p14="http://schemas.microsoft.com/office/powerpoint/2010/main" val="13266706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文本占位符 2"/>
          <p:cNvSpPr>
            <a:spLocks noGrp="1"/>
          </p:cNvSpPr>
          <p:nvPr>
            <p:ph type="body" sz="half" idx="1"/>
          </p:nvPr>
        </p:nvSpPr>
        <p:spPr>
          <a:xfrm>
            <a:off x="1641231" y="1057012"/>
            <a:ext cx="3946769" cy="414998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744308" y="1057012"/>
            <a:ext cx="3946769" cy="414998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7">
            <a:extLst>
              <a:ext uri="{FF2B5EF4-FFF2-40B4-BE49-F238E27FC236}">
                <a16:creationId xmlns:a16="http://schemas.microsoft.com/office/drawing/2014/main" id="{E5AC756C-A0B2-DB44-99E9-FE1CBC525C96}"/>
              </a:ext>
            </a:extLst>
          </p:cNvPr>
          <p:cNvSpPr>
            <a:spLocks noGrp="1" noChangeArrowheads="1"/>
          </p:cNvSpPr>
          <p:nvPr>
            <p:ph type="dt" sz="half" idx="10"/>
          </p:nvPr>
        </p:nvSpPr>
        <p:spPr>
          <a:ln/>
        </p:spPr>
        <p:txBody>
          <a:bodyPr/>
          <a:lstStyle>
            <a:lvl1pPr>
              <a:defRPr/>
            </a:lvl1pPr>
          </a:lstStyle>
          <a:p>
            <a:pPr>
              <a:defRPr/>
            </a:pPr>
            <a:fld id="{BCFA6AC3-62F4-544C-927D-3121023DD516}" type="datetime1">
              <a:rPr lang="zh-CN" altLang="en-US"/>
              <a:pPr>
                <a:defRPr/>
              </a:pPr>
              <a:t>2026/5/13</a:t>
            </a:fld>
            <a:endParaRPr lang="fi-FI" altLang="zh-CN"/>
          </a:p>
        </p:txBody>
      </p:sp>
      <p:sp>
        <p:nvSpPr>
          <p:cNvPr id="6" name="Rectangle 8">
            <a:extLst>
              <a:ext uri="{FF2B5EF4-FFF2-40B4-BE49-F238E27FC236}">
                <a16:creationId xmlns:a16="http://schemas.microsoft.com/office/drawing/2014/main" id="{E4409088-4AAB-184A-9640-B0DDD14F1447}"/>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7" name="Rectangle 9">
            <a:extLst>
              <a:ext uri="{FF2B5EF4-FFF2-40B4-BE49-F238E27FC236}">
                <a16:creationId xmlns:a16="http://schemas.microsoft.com/office/drawing/2014/main" id="{8F63EF90-81D8-CE49-8731-C81851C96E42}"/>
              </a:ext>
            </a:extLst>
          </p:cNvPr>
          <p:cNvSpPr>
            <a:spLocks noGrp="1" noChangeArrowheads="1"/>
          </p:cNvSpPr>
          <p:nvPr>
            <p:ph type="sldNum" sz="quarter" idx="12"/>
          </p:nvPr>
        </p:nvSpPr>
        <p:spPr>
          <a:ln/>
        </p:spPr>
        <p:txBody>
          <a:bodyPr/>
          <a:lstStyle>
            <a:lvl1pPr>
              <a:defRPr/>
            </a:lvl1pPr>
          </a:lstStyle>
          <a:p>
            <a:pPr>
              <a:defRPr/>
            </a:pPr>
            <a:fld id="{B76540F6-8283-7544-B7E5-325ADF9E4BEE}" type="slidenum">
              <a:rPr lang="fi-FI" altLang="zh-CN"/>
              <a:pPr>
                <a:defRPr/>
              </a:pPr>
              <a:t>‹#›</a:t>
            </a:fld>
            <a:endParaRPr lang="fi-FI" altLang="zh-CN"/>
          </a:p>
        </p:txBody>
      </p:sp>
    </p:spTree>
    <p:extLst>
      <p:ext uri="{BB962C8B-B14F-4D97-AF65-F5344CB8AC3E}">
        <p14:creationId xmlns:p14="http://schemas.microsoft.com/office/powerpoint/2010/main" val="204743963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1608667" y="0"/>
            <a:ext cx="7504398" cy="825500"/>
          </a:xfrm>
          <a:prstGeom prst="rect">
            <a:avLst/>
          </a:prstGeom>
        </p:spPr>
        <p:txBody>
          <a:bodyPr/>
          <a:lstStyle/>
          <a:p>
            <a:r>
              <a:rPr lang="zh-CN" altLang="en-US"/>
              <a:t>单击此处编辑母版标题样式</a:t>
            </a:r>
          </a:p>
        </p:txBody>
      </p:sp>
      <p:sp>
        <p:nvSpPr>
          <p:cNvPr id="3" name="内容占位符 2"/>
          <p:cNvSpPr>
            <a:spLocks noGrp="1"/>
          </p:cNvSpPr>
          <p:nvPr>
            <p:ph sz="quarter" idx="1"/>
          </p:nvPr>
        </p:nvSpPr>
        <p:spPr>
          <a:xfrm>
            <a:off x="1641231" y="1057012"/>
            <a:ext cx="3946769" cy="201083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5744308" y="1057012"/>
            <a:ext cx="3946769" cy="201083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1641231" y="3194845"/>
            <a:ext cx="3946769" cy="2012156"/>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5744308" y="3194845"/>
            <a:ext cx="3946769" cy="2012156"/>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7">
            <a:extLst>
              <a:ext uri="{FF2B5EF4-FFF2-40B4-BE49-F238E27FC236}">
                <a16:creationId xmlns:a16="http://schemas.microsoft.com/office/drawing/2014/main" id="{C3229A24-BDEE-854D-9F2B-82F6738BE5A1}"/>
              </a:ext>
            </a:extLst>
          </p:cNvPr>
          <p:cNvSpPr>
            <a:spLocks noGrp="1" noChangeArrowheads="1"/>
          </p:cNvSpPr>
          <p:nvPr>
            <p:ph type="dt" sz="half" idx="10"/>
          </p:nvPr>
        </p:nvSpPr>
        <p:spPr>
          <a:ln/>
        </p:spPr>
        <p:txBody>
          <a:bodyPr/>
          <a:lstStyle>
            <a:lvl1pPr>
              <a:defRPr/>
            </a:lvl1pPr>
          </a:lstStyle>
          <a:p>
            <a:pPr>
              <a:defRPr/>
            </a:pPr>
            <a:fld id="{C1D04258-7615-B845-8530-696F582861B2}" type="datetime1">
              <a:rPr lang="zh-CN" altLang="en-US"/>
              <a:pPr>
                <a:defRPr/>
              </a:pPr>
              <a:t>2026/5/13</a:t>
            </a:fld>
            <a:endParaRPr lang="fi-FI" altLang="zh-CN"/>
          </a:p>
        </p:txBody>
      </p:sp>
      <p:sp>
        <p:nvSpPr>
          <p:cNvPr id="8" name="Rectangle 8">
            <a:extLst>
              <a:ext uri="{FF2B5EF4-FFF2-40B4-BE49-F238E27FC236}">
                <a16:creationId xmlns:a16="http://schemas.microsoft.com/office/drawing/2014/main" id="{9883569B-F776-F645-AA50-74D15EFC4388}"/>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9" name="Rectangle 9">
            <a:extLst>
              <a:ext uri="{FF2B5EF4-FFF2-40B4-BE49-F238E27FC236}">
                <a16:creationId xmlns:a16="http://schemas.microsoft.com/office/drawing/2014/main" id="{99486C59-5E62-EF41-AF04-B3AE0C9310CF}"/>
              </a:ext>
            </a:extLst>
          </p:cNvPr>
          <p:cNvSpPr>
            <a:spLocks noGrp="1" noChangeArrowheads="1"/>
          </p:cNvSpPr>
          <p:nvPr>
            <p:ph type="sldNum" sz="quarter" idx="12"/>
          </p:nvPr>
        </p:nvSpPr>
        <p:spPr>
          <a:ln/>
        </p:spPr>
        <p:txBody>
          <a:bodyPr/>
          <a:lstStyle>
            <a:lvl1pPr>
              <a:defRPr/>
            </a:lvl1pPr>
          </a:lstStyle>
          <a:p>
            <a:pPr>
              <a:defRPr/>
            </a:pPr>
            <a:fld id="{F1AB44CF-A3C8-1D4C-BCDA-1BE1D39E1EFD}" type="slidenum">
              <a:rPr lang="fi-FI" altLang="zh-CN"/>
              <a:pPr>
                <a:defRPr/>
              </a:pPr>
              <a:t>‹#›</a:t>
            </a:fld>
            <a:endParaRPr lang="fi-FI" altLang="zh-CN"/>
          </a:p>
        </p:txBody>
      </p:sp>
    </p:spTree>
    <p:extLst>
      <p:ext uri="{BB962C8B-B14F-4D97-AF65-F5344CB8AC3E}">
        <p14:creationId xmlns:p14="http://schemas.microsoft.com/office/powerpoint/2010/main" val="331263604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表格占位符 2"/>
          <p:cNvSpPr>
            <a:spLocks noGrp="1"/>
          </p:cNvSpPr>
          <p:nvPr>
            <p:ph type="tbl" idx="1"/>
          </p:nvPr>
        </p:nvSpPr>
        <p:spPr>
          <a:xfrm>
            <a:off x="1641230" y="1057012"/>
            <a:ext cx="8049847" cy="4149989"/>
          </a:xfrm>
          <a:prstGeom prst="rect">
            <a:avLst/>
          </a:prstGeom>
        </p:spPr>
        <p:txBody>
          <a:bodyPr/>
          <a:lstStyle/>
          <a:p>
            <a:pPr lvl="0"/>
            <a:endParaRPr lang="zh-CN" altLang="en-US" noProof="0"/>
          </a:p>
        </p:txBody>
      </p:sp>
      <p:sp>
        <p:nvSpPr>
          <p:cNvPr id="4" name="Rectangle 7">
            <a:extLst>
              <a:ext uri="{FF2B5EF4-FFF2-40B4-BE49-F238E27FC236}">
                <a16:creationId xmlns:a16="http://schemas.microsoft.com/office/drawing/2014/main" id="{3E0B211C-572C-EA47-ADF5-3E35C5FCE029}"/>
              </a:ext>
            </a:extLst>
          </p:cNvPr>
          <p:cNvSpPr>
            <a:spLocks noGrp="1" noChangeArrowheads="1"/>
          </p:cNvSpPr>
          <p:nvPr>
            <p:ph type="dt" sz="half" idx="10"/>
          </p:nvPr>
        </p:nvSpPr>
        <p:spPr>
          <a:ln/>
        </p:spPr>
        <p:txBody>
          <a:bodyPr/>
          <a:lstStyle>
            <a:lvl1pPr>
              <a:defRPr/>
            </a:lvl1pPr>
          </a:lstStyle>
          <a:p>
            <a:pPr>
              <a:defRPr/>
            </a:pPr>
            <a:fld id="{36CEA2C3-E721-5544-B058-CC2413BDD7F5}" type="datetime1">
              <a:rPr lang="zh-CN" altLang="en-US"/>
              <a:pPr>
                <a:defRPr/>
              </a:pPr>
              <a:t>2026/5/13</a:t>
            </a:fld>
            <a:endParaRPr lang="fi-FI" altLang="zh-CN"/>
          </a:p>
        </p:txBody>
      </p:sp>
      <p:sp>
        <p:nvSpPr>
          <p:cNvPr id="5" name="Rectangle 8">
            <a:extLst>
              <a:ext uri="{FF2B5EF4-FFF2-40B4-BE49-F238E27FC236}">
                <a16:creationId xmlns:a16="http://schemas.microsoft.com/office/drawing/2014/main" id="{77BEB27F-A904-8240-9938-2BF8D613485F}"/>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6" name="Rectangle 9">
            <a:extLst>
              <a:ext uri="{FF2B5EF4-FFF2-40B4-BE49-F238E27FC236}">
                <a16:creationId xmlns:a16="http://schemas.microsoft.com/office/drawing/2014/main" id="{F9A19C83-2736-AC4B-83B1-FA0539DCF898}"/>
              </a:ext>
            </a:extLst>
          </p:cNvPr>
          <p:cNvSpPr>
            <a:spLocks noGrp="1" noChangeArrowheads="1"/>
          </p:cNvSpPr>
          <p:nvPr>
            <p:ph type="sldNum" sz="quarter" idx="12"/>
          </p:nvPr>
        </p:nvSpPr>
        <p:spPr>
          <a:ln/>
        </p:spPr>
        <p:txBody>
          <a:bodyPr/>
          <a:lstStyle>
            <a:lvl1pPr>
              <a:defRPr/>
            </a:lvl1pPr>
          </a:lstStyle>
          <a:p>
            <a:pPr>
              <a:defRPr/>
            </a:pPr>
            <a:fld id="{BBC2701D-B322-1B41-9F4E-0DF47FF5465B}" type="slidenum">
              <a:rPr lang="fi-FI" altLang="zh-CN"/>
              <a:pPr>
                <a:defRPr/>
              </a:pPr>
              <a:t>‹#›</a:t>
            </a:fld>
            <a:endParaRPr lang="fi-FI" altLang="zh-CN"/>
          </a:p>
        </p:txBody>
      </p:sp>
    </p:spTree>
    <p:extLst>
      <p:ext uri="{BB962C8B-B14F-4D97-AF65-F5344CB8AC3E}">
        <p14:creationId xmlns:p14="http://schemas.microsoft.com/office/powerpoint/2010/main" val="380672258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58800" y="4152900"/>
            <a:ext cx="9093200" cy="876300"/>
          </a:xfrm>
        </p:spPr>
        <p:txBody>
          <a:bodyPr/>
          <a:lstStyle/>
          <a:p>
            <a:r>
              <a:rPr lang="en-US"/>
              <a:t>Click to edit Master title style</a:t>
            </a:r>
          </a:p>
        </p:txBody>
      </p:sp>
      <p:sp>
        <p:nvSpPr>
          <p:cNvPr id="3" name="Content Placeholder 2"/>
          <p:cNvSpPr>
            <a:spLocks noGrp="1"/>
          </p:cNvSpPr>
          <p:nvPr>
            <p:ph idx="1"/>
          </p:nvPr>
        </p:nvSpPr>
        <p:spPr>
          <a:xfrm>
            <a:off x="558800" y="441960"/>
            <a:ext cx="9093200" cy="3489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24">
            <a:extLst>
              <a:ext uri="{FF2B5EF4-FFF2-40B4-BE49-F238E27FC236}">
                <a16:creationId xmlns:a16="http://schemas.microsoft.com/office/drawing/2014/main" id="{4D0CC15F-FDB8-BD95-38FC-E3021F4A0AB7}"/>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17">
            <a:extLst>
              <a:ext uri="{FF2B5EF4-FFF2-40B4-BE49-F238E27FC236}">
                <a16:creationId xmlns:a16="http://schemas.microsoft.com/office/drawing/2014/main" id="{61A8E677-A48C-71D3-E4A0-B8398405FC0E}"/>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4">
            <a:extLst>
              <a:ext uri="{FF2B5EF4-FFF2-40B4-BE49-F238E27FC236}">
                <a16:creationId xmlns:a16="http://schemas.microsoft.com/office/drawing/2014/main" id="{E6D9BB6F-EDAE-D50B-599E-5B57BCB32918}"/>
              </a:ext>
            </a:extLst>
          </p:cNvPr>
          <p:cNvSpPr>
            <a:spLocks noGrp="1"/>
          </p:cNvSpPr>
          <p:nvPr>
            <p:ph type="sldNum" sz="quarter" idx="12"/>
          </p:nvPr>
        </p:nvSpPr>
        <p:spPr/>
        <p:txBody>
          <a:bodyPr/>
          <a:lstStyle>
            <a:lvl1pPr>
              <a:defRPr/>
            </a:lvl1pPr>
          </a:lstStyle>
          <a:p>
            <a:fld id="{E591A25F-0056-D042-BC61-97BB349D5733}" type="slidenum">
              <a:rPr lang="en-US" altLang="en-US"/>
              <a:pPr/>
              <a:t>‹#›</a:t>
            </a:fld>
            <a:endParaRPr lang="en-US" altLang="en-US"/>
          </a:p>
        </p:txBody>
      </p:sp>
    </p:spTree>
    <p:extLst>
      <p:ext uri="{BB962C8B-B14F-4D97-AF65-F5344CB8AC3E}">
        <p14:creationId xmlns:p14="http://schemas.microsoft.com/office/powerpoint/2010/main" val="1192458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p:spPr>
        <p:txBody>
          <a:bodyPr anchor="b"/>
          <a:lstStyle>
            <a:lvl1pPr algn="ctr">
              <a:defRPr sz="5000"/>
            </a:lvl1pPr>
          </a:lstStyle>
          <a:p>
            <a:r>
              <a:rPr lang="zh-CN" altLang="en-US"/>
              <a:t>单击此处编辑母版标题样式</a:t>
            </a:r>
            <a:endParaRPr lang="en-US" dirty="0"/>
          </a:p>
        </p:txBody>
      </p:sp>
      <p:sp>
        <p:nvSpPr>
          <p:cNvPr id="3" name="Subtitle 2"/>
          <p:cNvSpPr>
            <a:spLocks noGrp="1"/>
          </p:cNvSpPr>
          <p:nvPr>
            <p:ph type="subTitle" idx="1"/>
          </p:nvPr>
        </p:nvSpPr>
        <p:spPr>
          <a:xfrm>
            <a:off x="1270000" y="3001698"/>
            <a:ext cx="7620000" cy="1379802"/>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D3A067B4-907D-453D-B5A4-BEB5F38775ED}"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F6EBCA-B431-4BE2-A8B7-EE6C50A0AAA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3191054"/>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D3A067B4-907D-453D-B5A4-BEB5F38775ED}"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F6EBCA-B431-4BE2-A8B7-EE6C50A0AAA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534427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8" y="1424782"/>
            <a:ext cx="8763000" cy="2377281"/>
          </a:xfrm>
        </p:spPr>
        <p:txBody>
          <a:bodyPr anchor="b"/>
          <a:lstStyle>
            <a:lvl1pPr>
              <a:defRPr sz="5000"/>
            </a:lvl1pPr>
          </a:lstStyle>
          <a:p>
            <a:r>
              <a:rPr lang="zh-CN" altLang="en-US"/>
              <a:t>单击此处编辑母版标题样式</a:t>
            </a:r>
            <a:endParaRPr lang="en-US" dirty="0"/>
          </a:p>
        </p:txBody>
      </p:sp>
      <p:sp>
        <p:nvSpPr>
          <p:cNvPr id="3" name="Text Placeholder 2"/>
          <p:cNvSpPr>
            <a:spLocks noGrp="1"/>
          </p:cNvSpPr>
          <p:nvPr>
            <p:ph type="body" idx="1"/>
          </p:nvPr>
        </p:nvSpPr>
        <p:spPr>
          <a:xfrm>
            <a:off x="693208" y="3824553"/>
            <a:ext cx="8763000" cy="1250156"/>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D3A067B4-907D-453D-B5A4-BEB5F38775ED}"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F6EBCA-B431-4BE2-A8B7-EE6C50A0AAA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42745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B0F55625-A137-9446-993B-A43CECAC466C}"/>
              </a:ext>
            </a:extLst>
          </p:cNvPr>
          <p:cNvSpPr>
            <a:spLocks noGrp="1" noChangeArrowheads="1"/>
          </p:cNvSpPr>
          <p:nvPr>
            <p:ph type="dt" sz="half" idx="10"/>
          </p:nvPr>
        </p:nvSpPr>
        <p:spPr>
          <a:ln/>
        </p:spPr>
        <p:txBody>
          <a:bodyPr/>
          <a:lstStyle>
            <a:lvl1pPr>
              <a:defRPr/>
            </a:lvl1pPr>
          </a:lstStyle>
          <a:p>
            <a:pPr>
              <a:defRPr/>
            </a:pPr>
            <a:fld id="{72C20C0A-14C8-074C-AC53-89973750AF9D}" type="datetime1">
              <a:rPr lang="zh-CN" altLang="en-US">
                <a:solidFill>
                  <a:srgbClr val="000000"/>
                </a:solidFill>
              </a:rPr>
              <a:pPr>
                <a:defRPr/>
              </a:pPr>
              <a:t>2026/5/13</a:t>
            </a:fld>
            <a:endParaRPr lang="fi-FI" altLang="zh-CN">
              <a:solidFill>
                <a:srgbClr val="000000"/>
              </a:solidFill>
            </a:endParaRPr>
          </a:p>
        </p:txBody>
      </p:sp>
      <p:sp>
        <p:nvSpPr>
          <p:cNvPr id="3" name="Rectangle 8">
            <a:extLst>
              <a:ext uri="{FF2B5EF4-FFF2-40B4-BE49-F238E27FC236}">
                <a16:creationId xmlns:a16="http://schemas.microsoft.com/office/drawing/2014/main" id="{315EBCD4-EF88-BC40-A831-5DC6AD15467B}"/>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4" name="Rectangle 9">
            <a:extLst>
              <a:ext uri="{FF2B5EF4-FFF2-40B4-BE49-F238E27FC236}">
                <a16:creationId xmlns:a16="http://schemas.microsoft.com/office/drawing/2014/main" id="{132EDE85-EC82-1C48-97DF-B2D6C12FAD44}"/>
              </a:ext>
            </a:extLst>
          </p:cNvPr>
          <p:cNvSpPr>
            <a:spLocks noGrp="1" noChangeArrowheads="1"/>
          </p:cNvSpPr>
          <p:nvPr>
            <p:ph type="sldNum" sz="quarter" idx="12"/>
          </p:nvPr>
        </p:nvSpPr>
        <p:spPr>
          <a:ln/>
        </p:spPr>
        <p:txBody>
          <a:bodyPr/>
          <a:lstStyle>
            <a:lvl1pPr>
              <a:defRPr/>
            </a:lvl1pPr>
          </a:lstStyle>
          <a:p>
            <a:pPr>
              <a:defRPr/>
            </a:pPr>
            <a:fld id="{DB818838-4151-3B45-AEA4-CFB452E13073}"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89293427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98500" y="1521354"/>
            <a:ext cx="4318000" cy="362611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143500" y="1521354"/>
            <a:ext cx="4318000" cy="362611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D3A067B4-907D-453D-B5A4-BEB5F38775ED}"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F6EBCA-B431-4BE2-A8B7-EE6C50A0AAA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278740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3" y="304271"/>
            <a:ext cx="8763000" cy="110463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99824" y="1400969"/>
            <a:ext cx="4298156"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单击此处编辑母版文本样式</a:t>
            </a:r>
          </a:p>
        </p:txBody>
      </p:sp>
      <p:sp>
        <p:nvSpPr>
          <p:cNvPr id="4" name="Content Placeholder 3"/>
          <p:cNvSpPr>
            <a:spLocks noGrp="1"/>
          </p:cNvSpPr>
          <p:nvPr>
            <p:ph sz="half" idx="2"/>
          </p:nvPr>
        </p:nvSpPr>
        <p:spPr>
          <a:xfrm>
            <a:off x="699824" y="2087563"/>
            <a:ext cx="4298156" cy="307049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5143500" y="1400969"/>
            <a:ext cx="4319323"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单击此处编辑母版文本样式</a:t>
            </a:r>
          </a:p>
        </p:txBody>
      </p:sp>
      <p:sp>
        <p:nvSpPr>
          <p:cNvPr id="6" name="Content Placeholder 5"/>
          <p:cNvSpPr>
            <a:spLocks noGrp="1"/>
          </p:cNvSpPr>
          <p:nvPr>
            <p:ph sz="quarter" idx="4"/>
          </p:nvPr>
        </p:nvSpPr>
        <p:spPr>
          <a:xfrm>
            <a:off x="5143500" y="2087563"/>
            <a:ext cx="4319323" cy="307049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D3A067B4-907D-453D-B5A4-BEB5F38775ED}"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6F6EBCA-B431-4BE2-A8B7-EE6C50A0AAA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1168069"/>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D3A067B4-907D-453D-B5A4-BEB5F38775ED}"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6F6EBCA-B431-4BE2-A8B7-EE6C50A0AAA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85854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A067B4-907D-453D-B5A4-BEB5F38775ED}"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6F6EBCA-B431-4BE2-A8B7-EE6C50A0AAA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106125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a:t>单击此处编辑母版标题样式</a:t>
            </a:r>
            <a:endParaRPr lang="en-US" dirty="0"/>
          </a:p>
        </p:txBody>
      </p:sp>
      <p:sp>
        <p:nvSpPr>
          <p:cNvPr id="3" name="Content Placeholder 2"/>
          <p:cNvSpPr>
            <a:spLocks noGrp="1"/>
          </p:cNvSpPr>
          <p:nvPr>
            <p:ph idx="1"/>
          </p:nvPr>
        </p:nvSpPr>
        <p:spPr>
          <a:xfrm>
            <a:off x="4319323" y="822855"/>
            <a:ext cx="5143500" cy="406135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D3A067B4-907D-453D-B5A4-BEB5F38775ED}"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F6EBCA-B431-4BE2-A8B7-EE6C50A0AAA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7429066"/>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4319323" y="822855"/>
            <a:ext cx="5143500" cy="4061354"/>
          </a:xfrm>
        </p:spPr>
        <p:txBody>
          <a:bodyPr anchor="t"/>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r>
              <a:rPr lang="zh-CN" altLang="en-US"/>
              <a:t>单击图标添加图片</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D3A067B4-907D-453D-B5A4-BEB5F38775ED}"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F6EBCA-B431-4BE2-A8B7-EE6C50A0AAA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967621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D3A067B4-907D-453D-B5A4-BEB5F38775ED}"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F6EBCA-B431-4BE2-A8B7-EE6C50A0AAA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056051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98500" y="304271"/>
            <a:ext cx="6445250" cy="484319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D3A067B4-907D-453D-B5A4-BEB5F38775ED}"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F6EBCA-B431-4BE2-A8B7-EE6C50A0AAA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3972082"/>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p:spPr>
        <p:txBody>
          <a:bodyPr anchor="b"/>
          <a:lstStyle>
            <a:lvl1pPr algn="ctr">
              <a:defRPr sz="5000"/>
            </a:lvl1pPr>
          </a:lstStyle>
          <a:p>
            <a:r>
              <a:rPr lang="zh-CN" altLang="en-US"/>
              <a:t>单击此处编辑母版标题样式</a:t>
            </a:r>
            <a:endParaRPr lang="en-US" dirty="0"/>
          </a:p>
        </p:txBody>
      </p:sp>
      <p:sp>
        <p:nvSpPr>
          <p:cNvPr id="3" name="Subtitle 2"/>
          <p:cNvSpPr>
            <a:spLocks noGrp="1"/>
          </p:cNvSpPr>
          <p:nvPr>
            <p:ph type="subTitle" idx="1"/>
          </p:nvPr>
        </p:nvSpPr>
        <p:spPr>
          <a:xfrm>
            <a:off x="1270000" y="3001698"/>
            <a:ext cx="7620000" cy="1379802"/>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8EB05653-FBCD-4D9B-A537-876D031466BF}"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D33C88B-4355-427C-B562-AD0F039FEB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372772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8EB05653-FBCD-4D9B-A537-876D031466BF}"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D33C88B-4355-427C-B562-AD0F039FEB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04369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706" y="3672418"/>
            <a:ext cx="8636000" cy="1135063"/>
          </a:xfrm>
          <a:prstGeom prst="rect">
            <a:avLst/>
          </a:prstGeom>
        </p:spPr>
        <p:txBody>
          <a:bodyPr anchor="t"/>
          <a:lstStyle>
            <a:lvl1pPr algn="l">
              <a:defRPr sz="3333" b="1" cap="all"/>
            </a:lvl1pPr>
          </a:lstStyle>
          <a:p>
            <a:r>
              <a:rPr lang="zh-CN" altLang="en-US"/>
              <a:t>单击此处编辑母版标题样式</a:t>
            </a:r>
          </a:p>
        </p:txBody>
      </p:sp>
      <p:sp>
        <p:nvSpPr>
          <p:cNvPr id="3" name="文本占位符 2"/>
          <p:cNvSpPr>
            <a:spLocks noGrp="1"/>
          </p:cNvSpPr>
          <p:nvPr>
            <p:ph type="body" idx="1"/>
          </p:nvPr>
        </p:nvSpPr>
        <p:spPr>
          <a:xfrm>
            <a:off x="802706" y="2422261"/>
            <a:ext cx="8636000" cy="1250156"/>
          </a:xfrm>
          <a:prstGeom prst="rect">
            <a:avLst/>
          </a:prstGeo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a:t>单击此处编辑母版文本样式</a:t>
            </a:r>
          </a:p>
        </p:txBody>
      </p:sp>
      <p:sp>
        <p:nvSpPr>
          <p:cNvPr id="4" name="Rectangle 7">
            <a:extLst>
              <a:ext uri="{FF2B5EF4-FFF2-40B4-BE49-F238E27FC236}">
                <a16:creationId xmlns:a16="http://schemas.microsoft.com/office/drawing/2014/main" id="{C3486845-45A2-6649-B0C6-28CE608A6673}"/>
              </a:ext>
            </a:extLst>
          </p:cNvPr>
          <p:cNvSpPr>
            <a:spLocks noGrp="1" noChangeArrowheads="1"/>
          </p:cNvSpPr>
          <p:nvPr>
            <p:ph type="dt" sz="half" idx="10"/>
          </p:nvPr>
        </p:nvSpPr>
        <p:spPr>
          <a:ln/>
        </p:spPr>
        <p:txBody>
          <a:bodyPr/>
          <a:lstStyle>
            <a:lvl1pPr>
              <a:defRPr/>
            </a:lvl1pPr>
          </a:lstStyle>
          <a:p>
            <a:pPr>
              <a:defRPr/>
            </a:pPr>
            <a:fld id="{910D5835-A0B2-B14D-B0EE-E58542015D90}"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DEE63885-BADC-2443-B8B3-DEA1EA3B5BD7}"/>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FCD25DB2-93FF-4143-B40D-719AA560B4E7}"/>
              </a:ext>
            </a:extLst>
          </p:cNvPr>
          <p:cNvSpPr>
            <a:spLocks noGrp="1" noChangeArrowheads="1"/>
          </p:cNvSpPr>
          <p:nvPr>
            <p:ph type="sldNum" sz="quarter" idx="12"/>
          </p:nvPr>
        </p:nvSpPr>
        <p:spPr>
          <a:ln/>
        </p:spPr>
        <p:txBody>
          <a:bodyPr/>
          <a:lstStyle>
            <a:lvl1pPr>
              <a:defRPr/>
            </a:lvl1pPr>
          </a:lstStyle>
          <a:p>
            <a:pPr>
              <a:defRPr/>
            </a:pPr>
            <a:fld id="{68E64346-43C6-4B4E-B75B-70FE496DC2C2}"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3031188119"/>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8" y="1424782"/>
            <a:ext cx="8763000" cy="2377281"/>
          </a:xfrm>
        </p:spPr>
        <p:txBody>
          <a:bodyPr anchor="b"/>
          <a:lstStyle>
            <a:lvl1pPr>
              <a:defRPr sz="5000"/>
            </a:lvl1pPr>
          </a:lstStyle>
          <a:p>
            <a:r>
              <a:rPr lang="zh-CN" altLang="en-US"/>
              <a:t>单击此处编辑母版标题样式</a:t>
            </a:r>
            <a:endParaRPr lang="en-US" dirty="0"/>
          </a:p>
        </p:txBody>
      </p:sp>
      <p:sp>
        <p:nvSpPr>
          <p:cNvPr id="3" name="Text Placeholder 2"/>
          <p:cNvSpPr>
            <a:spLocks noGrp="1"/>
          </p:cNvSpPr>
          <p:nvPr>
            <p:ph type="body" idx="1"/>
          </p:nvPr>
        </p:nvSpPr>
        <p:spPr>
          <a:xfrm>
            <a:off x="693208" y="3824553"/>
            <a:ext cx="8763000" cy="1250156"/>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8EB05653-FBCD-4D9B-A537-876D031466BF}"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D33C88B-4355-427C-B562-AD0F039FEB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808408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98500" y="1521354"/>
            <a:ext cx="4318000" cy="362611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143500" y="1521354"/>
            <a:ext cx="4318000" cy="362611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8EB05653-FBCD-4D9B-A537-876D031466BF}"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D33C88B-4355-427C-B562-AD0F039FEB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3564670"/>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3" y="304271"/>
            <a:ext cx="8763000" cy="110463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99824" y="1400969"/>
            <a:ext cx="4298156"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单击此处编辑母版文本样式</a:t>
            </a:r>
          </a:p>
        </p:txBody>
      </p:sp>
      <p:sp>
        <p:nvSpPr>
          <p:cNvPr id="4" name="Content Placeholder 3"/>
          <p:cNvSpPr>
            <a:spLocks noGrp="1"/>
          </p:cNvSpPr>
          <p:nvPr>
            <p:ph sz="half" idx="2"/>
          </p:nvPr>
        </p:nvSpPr>
        <p:spPr>
          <a:xfrm>
            <a:off x="699824" y="2087563"/>
            <a:ext cx="4298156" cy="307049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5143500" y="1400969"/>
            <a:ext cx="4319323"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单击此处编辑母版文本样式</a:t>
            </a:r>
          </a:p>
        </p:txBody>
      </p:sp>
      <p:sp>
        <p:nvSpPr>
          <p:cNvPr id="6" name="Content Placeholder 5"/>
          <p:cNvSpPr>
            <a:spLocks noGrp="1"/>
          </p:cNvSpPr>
          <p:nvPr>
            <p:ph sz="quarter" idx="4"/>
          </p:nvPr>
        </p:nvSpPr>
        <p:spPr>
          <a:xfrm>
            <a:off x="5143500" y="2087563"/>
            <a:ext cx="4319323" cy="307049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8EB05653-FBCD-4D9B-A537-876D031466BF}"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D33C88B-4355-427C-B562-AD0F039FEB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541146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EB05653-FBCD-4D9B-A537-876D031466BF}"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D33C88B-4355-427C-B562-AD0F039FEB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392971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B05653-FBCD-4D9B-A537-876D031466BF}"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D33C88B-4355-427C-B562-AD0F039FEB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409505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a:t>单击此处编辑母版标题样式</a:t>
            </a:r>
            <a:endParaRPr lang="en-US" dirty="0"/>
          </a:p>
        </p:txBody>
      </p:sp>
      <p:sp>
        <p:nvSpPr>
          <p:cNvPr id="3" name="Content Placeholder 2"/>
          <p:cNvSpPr>
            <a:spLocks noGrp="1"/>
          </p:cNvSpPr>
          <p:nvPr>
            <p:ph idx="1"/>
          </p:nvPr>
        </p:nvSpPr>
        <p:spPr>
          <a:xfrm>
            <a:off x="4319323" y="822855"/>
            <a:ext cx="5143500" cy="406135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8EB05653-FBCD-4D9B-A537-876D031466BF}"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D33C88B-4355-427C-B562-AD0F039FEB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1468542"/>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4319323" y="822855"/>
            <a:ext cx="5143500" cy="4061354"/>
          </a:xfrm>
        </p:spPr>
        <p:txBody>
          <a:bodyPr anchor="t"/>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r>
              <a:rPr lang="zh-CN" altLang="en-US"/>
              <a:t>单击图标添加图片</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8EB05653-FBCD-4D9B-A537-876D031466BF}"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D33C88B-4355-427C-B562-AD0F039FEB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460554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8EB05653-FBCD-4D9B-A537-876D031466BF}"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D33C88B-4355-427C-B562-AD0F039FEB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6205916"/>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98500" y="304271"/>
            <a:ext cx="6445250" cy="484319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8EB05653-FBCD-4D9B-A537-876D031466BF}" type="datetimeFigureOut">
              <a:rPr lang="zh-CN" altLang="en-US" smtClean="0">
                <a:solidFill>
                  <a:prstClr val="black">
                    <a:tint val="75000"/>
                  </a:prstClr>
                </a:solidFill>
              </a:rPr>
              <a:pPr/>
              <a:t>2026/5/13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D33C88B-4355-427C-B562-AD0F039FEB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069246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1EB6D92-0B42-4A7C-A5C3-CBA09F11CCAC}"/>
              </a:ext>
            </a:extLst>
          </p:cNvPr>
          <p:cNvSpPr>
            <a:spLocks noGrp="1"/>
          </p:cNvSpPr>
          <p:nvPr>
            <p:ph type="ctrTitle"/>
          </p:nvPr>
        </p:nvSpPr>
        <p:spPr>
          <a:xfrm>
            <a:off x="1270000" y="935303"/>
            <a:ext cx="7620000" cy="1989667"/>
          </a:xfrm>
        </p:spPr>
        <p:txBody>
          <a:bodyPr anchor="b"/>
          <a:lstStyle>
            <a:lvl1pPr algn="ctr">
              <a:defRPr sz="3750"/>
            </a:lvl1pPr>
          </a:lstStyle>
          <a:p>
            <a:r>
              <a:rPr lang="zh-CN" altLang="en-US"/>
              <a:t>单击此处编辑母版标题样式</a:t>
            </a:r>
          </a:p>
        </p:txBody>
      </p:sp>
      <p:sp>
        <p:nvSpPr>
          <p:cNvPr id="3" name="副标题 2">
            <a:extLst>
              <a:ext uri="{FF2B5EF4-FFF2-40B4-BE49-F238E27FC236}">
                <a16:creationId xmlns:a16="http://schemas.microsoft.com/office/drawing/2014/main" id="{101CB00A-0B82-4F2D-A4DE-89C8223BE969}"/>
              </a:ext>
            </a:extLst>
          </p:cNvPr>
          <p:cNvSpPr>
            <a:spLocks noGrp="1"/>
          </p:cNvSpPr>
          <p:nvPr>
            <p:ph type="subTitle" idx="1"/>
          </p:nvPr>
        </p:nvSpPr>
        <p:spPr>
          <a:xfrm>
            <a:off x="1270000" y="3001698"/>
            <a:ext cx="7620000" cy="1379802"/>
          </a:xfrm>
        </p:spPr>
        <p:txBody>
          <a:bodyPr/>
          <a:lstStyle>
            <a:lvl1pPr marL="0" indent="0" algn="ctr">
              <a:buNone/>
              <a:defRPr sz="1500"/>
            </a:lvl1pPr>
            <a:lvl2pPr marL="285739" indent="0" algn="ctr">
              <a:buNone/>
              <a:defRPr sz="1250"/>
            </a:lvl2pPr>
            <a:lvl3pPr marL="571477" indent="0" algn="ctr">
              <a:buNone/>
              <a:defRPr sz="1125"/>
            </a:lvl3pPr>
            <a:lvl4pPr marL="857216" indent="0" algn="ctr">
              <a:buNone/>
              <a:defRPr sz="1000"/>
            </a:lvl4pPr>
            <a:lvl5pPr marL="1142954" indent="0" algn="ctr">
              <a:buNone/>
              <a:defRPr sz="1000"/>
            </a:lvl5pPr>
            <a:lvl6pPr marL="1428693" indent="0" algn="ctr">
              <a:buNone/>
              <a:defRPr sz="1000"/>
            </a:lvl6pPr>
            <a:lvl7pPr marL="1714431" indent="0" algn="ctr">
              <a:buNone/>
              <a:defRPr sz="1000"/>
            </a:lvl7pPr>
            <a:lvl8pPr marL="2000170" indent="0" algn="ctr">
              <a:buNone/>
              <a:defRPr sz="1000"/>
            </a:lvl8pPr>
            <a:lvl9pPr marL="2285909" indent="0" algn="ctr">
              <a:buNone/>
              <a:defRPr sz="10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18475A2-D8C4-4557-BCD2-076A7EE430F3}"/>
              </a:ext>
            </a:extLst>
          </p:cNvPr>
          <p:cNvSpPr>
            <a:spLocks noGrp="1"/>
          </p:cNvSpPr>
          <p:nvPr>
            <p:ph type="dt" sz="half" idx="10"/>
          </p:nvPr>
        </p:nvSpPr>
        <p:spPr/>
        <p:txBody>
          <a:bodyPr/>
          <a:lstStyle>
            <a:lvl1pPr>
              <a:defRPr/>
            </a:lvl1pPr>
          </a:lstStyle>
          <a:p>
            <a:pPr>
              <a:defRPr/>
            </a:pPr>
            <a:fld id="{11736E85-1059-439F-9EB9-1F28A0455354}" type="datetime1">
              <a:rPr lang="zh-CN" altLang="en-US" smtClean="0">
                <a:solidFill>
                  <a:prstClr val="black">
                    <a:tint val="75000"/>
                  </a:prstClr>
                </a:solidFill>
              </a:rPr>
              <a:pPr>
                <a:defRPr/>
              </a:pPr>
              <a:t>2026/5/13</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id="{88EFF986-7156-458C-AAA8-8DE9DA7A6B9C}"/>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id="{6AD1375D-33D7-4FF8-B99D-CF8F6ECCCBA0}"/>
              </a:ext>
            </a:extLst>
          </p:cNvPr>
          <p:cNvSpPr>
            <a:spLocks noGrp="1"/>
          </p:cNvSpPr>
          <p:nvPr>
            <p:ph type="sldNum" sz="quarter" idx="12"/>
          </p:nvPr>
        </p:nvSpPr>
        <p:spPr/>
        <p:txBody>
          <a:bodyPr/>
          <a:lstStyle>
            <a:lvl1pPr>
              <a:defRPr/>
            </a:lvl1pPr>
          </a:lstStyle>
          <a:p>
            <a:fld id="{4497B74A-5297-4153-ADB5-E2928C4B52DE}" type="slidenum">
              <a:rPr lang="zh-CN" altLang="en-US"/>
              <a:pPr/>
              <a:t>‹#›</a:t>
            </a:fld>
            <a:endParaRPr lang="zh-CN" altLang="en-US"/>
          </a:p>
        </p:txBody>
      </p:sp>
    </p:spTree>
    <p:extLst>
      <p:ext uri="{BB962C8B-B14F-4D97-AF65-F5344CB8AC3E}">
        <p14:creationId xmlns:p14="http://schemas.microsoft.com/office/powerpoint/2010/main" val="9033445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1641231" y="1057012"/>
            <a:ext cx="3946769" cy="4149989"/>
          </a:xfrm>
          <a:prstGeom prst="rect">
            <a:avLst/>
          </a:prstGeo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744308" y="1057012"/>
            <a:ext cx="3946769" cy="4149989"/>
          </a:xfrm>
          <a:prstGeom prst="rect">
            <a:avLst/>
          </a:prstGeo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7">
            <a:extLst>
              <a:ext uri="{FF2B5EF4-FFF2-40B4-BE49-F238E27FC236}">
                <a16:creationId xmlns:a16="http://schemas.microsoft.com/office/drawing/2014/main" id="{424E6FE4-F146-A941-AFA5-AE121867AF2A}"/>
              </a:ext>
            </a:extLst>
          </p:cNvPr>
          <p:cNvSpPr>
            <a:spLocks noGrp="1" noChangeArrowheads="1"/>
          </p:cNvSpPr>
          <p:nvPr>
            <p:ph type="dt" sz="half" idx="10"/>
          </p:nvPr>
        </p:nvSpPr>
        <p:spPr>
          <a:ln/>
        </p:spPr>
        <p:txBody>
          <a:bodyPr/>
          <a:lstStyle>
            <a:lvl1pPr>
              <a:defRPr/>
            </a:lvl1pPr>
          </a:lstStyle>
          <a:p>
            <a:pPr>
              <a:defRPr/>
            </a:pPr>
            <a:fld id="{1BD01A51-D242-4747-9B3B-D7B8CDA1C35F}"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B04AF9BE-2FEF-F346-94A0-4B0496377315}"/>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C6C625D9-51C4-0147-A8C7-84DFF9149EA5}"/>
              </a:ext>
            </a:extLst>
          </p:cNvPr>
          <p:cNvSpPr>
            <a:spLocks noGrp="1" noChangeArrowheads="1"/>
          </p:cNvSpPr>
          <p:nvPr>
            <p:ph type="sldNum" sz="quarter" idx="12"/>
          </p:nvPr>
        </p:nvSpPr>
        <p:spPr>
          <a:ln/>
        </p:spPr>
        <p:txBody>
          <a:bodyPr/>
          <a:lstStyle>
            <a:lvl1pPr>
              <a:defRPr/>
            </a:lvl1pPr>
          </a:lstStyle>
          <a:p>
            <a:pPr>
              <a:defRPr/>
            </a:pPr>
            <a:fld id="{40D09B40-F48A-AD4E-A5CC-E7E600C0E06D}"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375971115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7CD9EB-9482-49D7-AF4A-D1E08E4F8B7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D8A1564-CAD2-4F0B-8BF0-F1116607407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1191822-D225-4E81-ABFB-1479B7BBBD58}"/>
              </a:ext>
            </a:extLst>
          </p:cNvPr>
          <p:cNvSpPr>
            <a:spLocks noGrp="1"/>
          </p:cNvSpPr>
          <p:nvPr>
            <p:ph type="dt" sz="half" idx="10"/>
          </p:nvPr>
        </p:nvSpPr>
        <p:spPr/>
        <p:txBody>
          <a:bodyPr/>
          <a:lstStyle>
            <a:lvl1pPr>
              <a:defRPr/>
            </a:lvl1pPr>
          </a:lstStyle>
          <a:p>
            <a:pPr>
              <a:defRPr/>
            </a:pPr>
            <a:fld id="{799EC9B6-6925-49A8-AD03-4276BAB1D892}" type="datetime1">
              <a:rPr lang="zh-CN" altLang="en-US" smtClean="0">
                <a:solidFill>
                  <a:prstClr val="black">
                    <a:tint val="75000"/>
                  </a:prstClr>
                </a:solidFill>
              </a:rPr>
              <a:pPr>
                <a:defRPr/>
              </a:pPr>
              <a:t>2026/5/13</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id="{AAB21F25-613F-4B37-A31D-4A0258BC17E0}"/>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id="{5E8C8DA6-6471-4859-8633-8CC23BECAC6B}"/>
              </a:ext>
            </a:extLst>
          </p:cNvPr>
          <p:cNvSpPr>
            <a:spLocks noGrp="1"/>
          </p:cNvSpPr>
          <p:nvPr>
            <p:ph type="sldNum" sz="quarter" idx="12"/>
          </p:nvPr>
        </p:nvSpPr>
        <p:spPr/>
        <p:txBody>
          <a:bodyPr/>
          <a:lstStyle>
            <a:lvl1pPr>
              <a:defRPr/>
            </a:lvl1pPr>
          </a:lstStyle>
          <a:p>
            <a:fld id="{F50D2D0E-BDFC-4D05-BFE0-98EC12968EF3}" type="slidenum">
              <a:rPr lang="zh-CN" altLang="en-US"/>
              <a:pPr/>
              <a:t>‹#›</a:t>
            </a:fld>
            <a:endParaRPr lang="zh-CN" altLang="en-US"/>
          </a:p>
        </p:txBody>
      </p:sp>
    </p:spTree>
    <p:extLst>
      <p:ext uri="{BB962C8B-B14F-4D97-AF65-F5344CB8AC3E}">
        <p14:creationId xmlns:p14="http://schemas.microsoft.com/office/powerpoint/2010/main" val="315613496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21D806-3EF6-4F27-9911-89B2BCAA8A42}"/>
              </a:ext>
            </a:extLst>
          </p:cNvPr>
          <p:cNvSpPr>
            <a:spLocks noGrp="1"/>
          </p:cNvSpPr>
          <p:nvPr>
            <p:ph type="title"/>
          </p:nvPr>
        </p:nvSpPr>
        <p:spPr>
          <a:xfrm>
            <a:off x="693209" y="1424784"/>
            <a:ext cx="8763000" cy="2377281"/>
          </a:xfrm>
        </p:spPr>
        <p:txBody>
          <a:bodyPr anchor="b"/>
          <a:lstStyle>
            <a:lvl1pPr>
              <a:defRPr sz="3750"/>
            </a:lvl1pPr>
          </a:lstStyle>
          <a:p>
            <a:r>
              <a:rPr lang="zh-CN" altLang="en-US"/>
              <a:t>单击此处编辑母版标题样式</a:t>
            </a:r>
          </a:p>
        </p:txBody>
      </p:sp>
      <p:sp>
        <p:nvSpPr>
          <p:cNvPr id="3" name="文本占位符 2">
            <a:extLst>
              <a:ext uri="{FF2B5EF4-FFF2-40B4-BE49-F238E27FC236}">
                <a16:creationId xmlns:a16="http://schemas.microsoft.com/office/drawing/2014/main" id="{72FA3B34-D7E7-4868-80AB-5F82984D0759}"/>
              </a:ext>
            </a:extLst>
          </p:cNvPr>
          <p:cNvSpPr>
            <a:spLocks noGrp="1"/>
          </p:cNvSpPr>
          <p:nvPr>
            <p:ph type="body" idx="1"/>
          </p:nvPr>
        </p:nvSpPr>
        <p:spPr>
          <a:xfrm>
            <a:off x="693209" y="3824554"/>
            <a:ext cx="8763000" cy="1250156"/>
          </a:xfrm>
        </p:spPr>
        <p:txBody>
          <a:bodyPr/>
          <a:lstStyle>
            <a:lvl1pPr marL="0" indent="0">
              <a:buNone/>
              <a:defRPr sz="1500">
                <a:solidFill>
                  <a:schemeClr val="tx1">
                    <a:tint val="75000"/>
                  </a:schemeClr>
                </a:solidFill>
              </a:defRPr>
            </a:lvl1pPr>
            <a:lvl2pPr marL="285739" indent="0">
              <a:buNone/>
              <a:defRPr sz="1250">
                <a:solidFill>
                  <a:schemeClr val="tx1">
                    <a:tint val="75000"/>
                  </a:schemeClr>
                </a:solidFill>
              </a:defRPr>
            </a:lvl2pPr>
            <a:lvl3pPr marL="571477" indent="0">
              <a:buNone/>
              <a:defRPr sz="1125">
                <a:solidFill>
                  <a:schemeClr val="tx1">
                    <a:tint val="75000"/>
                  </a:schemeClr>
                </a:solidFill>
              </a:defRPr>
            </a:lvl3pPr>
            <a:lvl4pPr marL="857216" indent="0">
              <a:buNone/>
              <a:defRPr sz="1000">
                <a:solidFill>
                  <a:schemeClr val="tx1">
                    <a:tint val="75000"/>
                  </a:schemeClr>
                </a:solidFill>
              </a:defRPr>
            </a:lvl4pPr>
            <a:lvl5pPr marL="1142954" indent="0">
              <a:buNone/>
              <a:defRPr sz="1000">
                <a:solidFill>
                  <a:schemeClr val="tx1">
                    <a:tint val="75000"/>
                  </a:schemeClr>
                </a:solidFill>
              </a:defRPr>
            </a:lvl5pPr>
            <a:lvl6pPr marL="1428693" indent="0">
              <a:buNone/>
              <a:defRPr sz="1000">
                <a:solidFill>
                  <a:schemeClr val="tx1">
                    <a:tint val="75000"/>
                  </a:schemeClr>
                </a:solidFill>
              </a:defRPr>
            </a:lvl6pPr>
            <a:lvl7pPr marL="1714431" indent="0">
              <a:buNone/>
              <a:defRPr sz="1000">
                <a:solidFill>
                  <a:schemeClr val="tx1">
                    <a:tint val="75000"/>
                  </a:schemeClr>
                </a:solidFill>
              </a:defRPr>
            </a:lvl7pPr>
            <a:lvl8pPr marL="2000170" indent="0">
              <a:buNone/>
              <a:defRPr sz="1000">
                <a:solidFill>
                  <a:schemeClr val="tx1">
                    <a:tint val="75000"/>
                  </a:schemeClr>
                </a:solidFill>
              </a:defRPr>
            </a:lvl8pPr>
            <a:lvl9pPr marL="2285909" indent="0">
              <a:buNone/>
              <a:defRPr sz="10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E448A1C5-2751-4BF9-904F-2FC08EF19587}"/>
              </a:ext>
            </a:extLst>
          </p:cNvPr>
          <p:cNvSpPr>
            <a:spLocks noGrp="1"/>
          </p:cNvSpPr>
          <p:nvPr>
            <p:ph type="dt" sz="half" idx="10"/>
          </p:nvPr>
        </p:nvSpPr>
        <p:spPr/>
        <p:txBody>
          <a:bodyPr/>
          <a:lstStyle>
            <a:lvl1pPr>
              <a:defRPr/>
            </a:lvl1pPr>
          </a:lstStyle>
          <a:p>
            <a:pPr>
              <a:defRPr/>
            </a:pPr>
            <a:fld id="{2C477079-966A-4611-9CA7-CE049DE14187}" type="datetime1">
              <a:rPr lang="zh-CN" altLang="en-US" smtClean="0">
                <a:solidFill>
                  <a:prstClr val="black">
                    <a:tint val="75000"/>
                  </a:prstClr>
                </a:solidFill>
              </a:rPr>
              <a:pPr>
                <a:defRPr/>
              </a:pPr>
              <a:t>2026/5/13</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id="{ED993912-260E-489A-BA7F-EE18580228E4}"/>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id="{0FBC8F30-1DA0-4E1B-8545-E92D64E765F7}"/>
              </a:ext>
            </a:extLst>
          </p:cNvPr>
          <p:cNvSpPr>
            <a:spLocks noGrp="1"/>
          </p:cNvSpPr>
          <p:nvPr>
            <p:ph type="sldNum" sz="quarter" idx="12"/>
          </p:nvPr>
        </p:nvSpPr>
        <p:spPr/>
        <p:txBody>
          <a:bodyPr/>
          <a:lstStyle>
            <a:lvl1pPr>
              <a:defRPr/>
            </a:lvl1pPr>
          </a:lstStyle>
          <a:p>
            <a:fld id="{42CD6E04-5689-4222-B851-A16DB5F447C5}" type="slidenum">
              <a:rPr lang="zh-CN" altLang="en-US"/>
              <a:pPr/>
              <a:t>‹#›</a:t>
            </a:fld>
            <a:endParaRPr lang="zh-CN" altLang="en-US"/>
          </a:p>
        </p:txBody>
      </p:sp>
    </p:spTree>
    <p:extLst>
      <p:ext uri="{BB962C8B-B14F-4D97-AF65-F5344CB8AC3E}">
        <p14:creationId xmlns:p14="http://schemas.microsoft.com/office/powerpoint/2010/main" val="244080819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237021-939C-4848-B8A4-807AD42A39F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7625A92-9716-4BE2-949D-7B722898BAAD}"/>
              </a:ext>
            </a:extLst>
          </p:cNvPr>
          <p:cNvSpPr>
            <a:spLocks noGrp="1"/>
          </p:cNvSpPr>
          <p:nvPr>
            <p:ph sz="half" idx="1"/>
          </p:nvPr>
        </p:nvSpPr>
        <p:spPr>
          <a:xfrm>
            <a:off x="698500" y="1521355"/>
            <a:ext cx="4318000" cy="362611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AA9F1306-696D-421F-A923-8959628B4888}"/>
              </a:ext>
            </a:extLst>
          </p:cNvPr>
          <p:cNvSpPr>
            <a:spLocks noGrp="1"/>
          </p:cNvSpPr>
          <p:nvPr>
            <p:ph sz="half" idx="2"/>
          </p:nvPr>
        </p:nvSpPr>
        <p:spPr>
          <a:xfrm>
            <a:off x="5143500" y="1521355"/>
            <a:ext cx="4318000" cy="362611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a:extLst>
              <a:ext uri="{FF2B5EF4-FFF2-40B4-BE49-F238E27FC236}">
                <a16:creationId xmlns:a16="http://schemas.microsoft.com/office/drawing/2014/main" id="{194820C5-8702-4C0C-B0A3-8D6AF22115DF}"/>
              </a:ext>
            </a:extLst>
          </p:cNvPr>
          <p:cNvSpPr>
            <a:spLocks noGrp="1"/>
          </p:cNvSpPr>
          <p:nvPr>
            <p:ph type="dt" sz="half" idx="10"/>
          </p:nvPr>
        </p:nvSpPr>
        <p:spPr/>
        <p:txBody>
          <a:bodyPr/>
          <a:lstStyle>
            <a:lvl1pPr>
              <a:defRPr/>
            </a:lvl1pPr>
          </a:lstStyle>
          <a:p>
            <a:pPr>
              <a:defRPr/>
            </a:pPr>
            <a:fld id="{EEF1A42F-6FD2-4EB1-9B68-70081FBE619D}" type="datetime1">
              <a:rPr lang="zh-CN" altLang="en-US" smtClean="0">
                <a:solidFill>
                  <a:prstClr val="black">
                    <a:tint val="75000"/>
                  </a:prstClr>
                </a:solidFill>
              </a:rPr>
              <a:pPr>
                <a:defRPr/>
              </a:pPr>
              <a:t>2026/5/13</a:t>
            </a:fld>
            <a:endParaRPr lang="zh-CN" altLang="en-US">
              <a:solidFill>
                <a:prstClr val="black">
                  <a:tint val="75000"/>
                </a:prstClr>
              </a:solidFill>
            </a:endParaRPr>
          </a:p>
        </p:txBody>
      </p:sp>
      <p:sp>
        <p:nvSpPr>
          <p:cNvPr id="6" name="页脚占位符 4">
            <a:extLst>
              <a:ext uri="{FF2B5EF4-FFF2-40B4-BE49-F238E27FC236}">
                <a16:creationId xmlns:a16="http://schemas.microsoft.com/office/drawing/2014/main" id="{DC656C84-4D48-4495-83D8-8C4D9A8B498B}"/>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a:extLst>
              <a:ext uri="{FF2B5EF4-FFF2-40B4-BE49-F238E27FC236}">
                <a16:creationId xmlns:a16="http://schemas.microsoft.com/office/drawing/2014/main" id="{D051B15F-91C9-40A4-979E-92ED27100351}"/>
              </a:ext>
            </a:extLst>
          </p:cNvPr>
          <p:cNvSpPr>
            <a:spLocks noGrp="1"/>
          </p:cNvSpPr>
          <p:nvPr>
            <p:ph type="sldNum" sz="quarter" idx="12"/>
          </p:nvPr>
        </p:nvSpPr>
        <p:spPr/>
        <p:txBody>
          <a:bodyPr/>
          <a:lstStyle>
            <a:lvl1pPr>
              <a:defRPr/>
            </a:lvl1pPr>
          </a:lstStyle>
          <a:p>
            <a:fld id="{9D540DAC-6794-49C0-B4F9-11BF132ECD14}" type="slidenum">
              <a:rPr lang="zh-CN" altLang="en-US"/>
              <a:pPr/>
              <a:t>‹#›</a:t>
            </a:fld>
            <a:endParaRPr lang="zh-CN" altLang="en-US"/>
          </a:p>
        </p:txBody>
      </p:sp>
    </p:spTree>
    <p:extLst>
      <p:ext uri="{BB962C8B-B14F-4D97-AF65-F5344CB8AC3E}">
        <p14:creationId xmlns:p14="http://schemas.microsoft.com/office/powerpoint/2010/main" val="1537033969"/>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290EA5-A140-42A3-B7E9-D0AB858BCDF0}"/>
              </a:ext>
            </a:extLst>
          </p:cNvPr>
          <p:cNvSpPr>
            <a:spLocks noGrp="1"/>
          </p:cNvSpPr>
          <p:nvPr>
            <p:ph type="title"/>
          </p:nvPr>
        </p:nvSpPr>
        <p:spPr>
          <a:xfrm>
            <a:off x="699823" y="304272"/>
            <a:ext cx="8763000" cy="1104636"/>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A0D63E7-F389-46F3-97AE-A2D0DD9C3618}"/>
              </a:ext>
            </a:extLst>
          </p:cNvPr>
          <p:cNvSpPr>
            <a:spLocks noGrp="1"/>
          </p:cNvSpPr>
          <p:nvPr>
            <p:ph type="body" idx="1"/>
          </p:nvPr>
        </p:nvSpPr>
        <p:spPr>
          <a:xfrm>
            <a:off x="699824" y="1400970"/>
            <a:ext cx="4298156" cy="686593"/>
          </a:xfrm>
        </p:spPr>
        <p:txBody>
          <a:bodyPr anchor="b"/>
          <a:lstStyle>
            <a:lvl1pPr marL="0" indent="0">
              <a:buNone/>
              <a:defRPr sz="1500" b="1"/>
            </a:lvl1pPr>
            <a:lvl2pPr marL="285739" indent="0">
              <a:buNone/>
              <a:defRPr sz="1250" b="1"/>
            </a:lvl2pPr>
            <a:lvl3pPr marL="571477" indent="0">
              <a:buNone/>
              <a:defRPr sz="1125" b="1"/>
            </a:lvl3pPr>
            <a:lvl4pPr marL="857216" indent="0">
              <a:buNone/>
              <a:defRPr sz="1000" b="1"/>
            </a:lvl4pPr>
            <a:lvl5pPr marL="1142954" indent="0">
              <a:buNone/>
              <a:defRPr sz="1000" b="1"/>
            </a:lvl5pPr>
            <a:lvl6pPr marL="1428693" indent="0">
              <a:buNone/>
              <a:defRPr sz="1000" b="1"/>
            </a:lvl6pPr>
            <a:lvl7pPr marL="1714431" indent="0">
              <a:buNone/>
              <a:defRPr sz="1000" b="1"/>
            </a:lvl7pPr>
            <a:lvl8pPr marL="2000170" indent="0">
              <a:buNone/>
              <a:defRPr sz="1000" b="1"/>
            </a:lvl8pPr>
            <a:lvl9pPr marL="2285909" indent="0">
              <a:buNone/>
              <a:defRPr sz="10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4C974C08-DB58-431B-AA23-2BD9AA03C9EC}"/>
              </a:ext>
            </a:extLst>
          </p:cNvPr>
          <p:cNvSpPr>
            <a:spLocks noGrp="1"/>
          </p:cNvSpPr>
          <p:nvPr>
            <p:ph sz="half" idx="2"/>
          </p:nvPr>
        </p:nvSpPr>
        <p:spPr>
          <a:xfrm>
            <a:off x="699824" y="2087563"/>
            <a:ext cx="4298156" cy="307049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40DA20C-2A68-4FB8-B3F2-E42F25C14C24}"/>
              </a:ext>
            </a:extLst>
          </p:cNvPr>
          <p:cNvSpPr>
            <a:spLocks noGrp="1"/>
          </p:cNvSpPr>
          <p:nvPr>
            <p:ph type="body" sz="quarter" idx="3"/>
          </p:nvPr>
        </p:nvSpPr>
        <p:spPr>
          <a:xfrm>
            <a:off x="5143502" y="1400970"/>
            <a:ext cx="4319323" cy="686593"/>
          </a:xfrm>
        </p:spPr>
        <p:txBody>
          <a:bodyPr anchor="b"/>
          <a:lstStyle>
            <a:lvl1pPr marL="0" indent="0">
              <a:buNone/>
              <a:defRPr sz="1500" b="1"/>
            </a:lvl1pPr>
            <a:lvl2pPr marL="285739" indent="0">
              <a:buNone/>
              <a:defRPr sz="1250" b="1"/>
            </a:lvl2pPr>
            <a:lvl3pPr marL="571477" indent="0">
              <a:buNone/>
              <a:defRPr sz="1125" b="1"/>
            </a:lvl3pPr>
            <a:lvl4pPr marL="857216" indent="0">
              <a:buNone/>
              <a:defRPr sz="1000" b="1"/>
            </a:lvl4pPr>
            <a:lvl5pPr marL="1142954" indent="0">
              <a:buNone/>
              <a:defRPr sz="1000" b="1"/>
            </a:lvl5pPr>
            <a:lvl6pPr marL="1428693" indent="0">
              <a:buNone/>
              <a:defRPr sz="1000" b="1"/>
            </a:lvl6pPr>
            <a:lvl7pPr marL="1714431" indent="0">
              <a:buNone/>
              <a:defRPr sz="1000" b="1"/>
            </a:lvl7pPr>
            <a:lvl8pPr marL="2000170" indent="0">
              <a:buNone/>
              <a:defRPr sz="1000" b="1"/>
            </a:lvl8pPr>
            <a:lvl9pPr marL="2285909" indent="0">
              <a:buNone/>
              <a:defRPr sz="10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7AEC616-0853-4DEC-9094-4735A402F952}"/>
              </a:ext>
            </a:extLst>
          </p:cNvPr>
          <p:cNvSpPr>
            <a:spLocks noGrp="1"/>
          </p:cNvSpPr>
          <p:nvPr>
            <p:ph sz="quarter" idx="4"/>
          </p:nvPr>
        </p:nvSpPr>
        <p:spPr>
          <a:xfrm>
            <a:off x="5143502" y="2087563"/>
            <a:ext cx="4319323" cy="307049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3">
            <a:extLst>
              <a:ext uri="{FF2B5EF4-FFF2-40B4-BE49-F238E27FC236}">
                <a16:creationId xmlns:a16="http://schemas.microsoft.com/office/drawing/2014/main" id="{03F6C344-DA16-471A-A042-0EEB6AE0EE6A}"/>
              </a:ext>
            </a:extLst>
          </p:cNvPr>
          <p:cNvSpPr>
            <a:spLocks noGrp="1"/>
          </p:cNvSpPr>
          <p:nvPr>
            <p:ph type="dt" sz="half" idx="10"/>
          </p:nvPr>
        </p:nvSpPr>
        <p:spPr/>
        <p:txBody>
          <a:bodyPr/>
          <a:lstStyle>
            <a:lvl1pPr>
              <a:defRPr/>
            </a:lvl1pPr>
          </a:lstStyle>
          <a:p>
            <a:pPr>
              <a:defRPr/>
            </a:pPr>
            <a:fld id="{28C5DA83-45E8-4AE2-AB5A-4891CAA5C806}" type="datetime1">
              <a:rPr lang="zh-CN" altLang="en-US" smtClean="0">
                <a:solidFill>
                  <a:prstClr val="black">
                    <a:tint val="75000"/>
                  </a:prstClr>
                </a:solidFill>
              </a:rPr>
              <a:pPr>
                <a:defRPr/>
              </a:pPr>
              <a:t>2026/5/13</a:t>
            </a:fld>
            <a:endParaRPr lang="zh-CN" altLang="en-US">
              <a:solidFill>
                <a:prstClr val="black">
                  <a:tint val="75000"/>
                </a:prstClr>
              </a:solidFill>
            </a:endParaRPr>
          </a:p>
        </p:txBody>
      </p:sp>
      <p:sp>
        <p:nvSpPr>
          <p:cNvPr id="8" name="页脚占位符 4">
            <a:extLst>
              <a:ext uri="{FF2B5EF4-FFF2-40B4-BE49-F238E27FC236}">
                <a16:creationId xmlns:a16="http://schemas.microsoft.com/office/drawing/2014/main" id="{BC1F9013-DDF3-4C11-8830-2390C57C4DC1}"/>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a:extLst>
              <a:ext uri="{FF2B5EF4-FFF2-40B4-BE49-F238E27FC236}">
                <a16:creationId xmlns:a16="http://schemas.microsoft.com/office/drawing/2014/main" id="{27632E69-2CB1-406E-B2CF-7402BC615813}"/>
              </a:ext>
            </a:extLst>
          </p:cNvPr>
          <p:cNvSpPr>
            <a:spLocks noGrp="1"/>
          </p:cNvSpPr>
          <p:nvPr>
            <p:ph type="sldNum" sz="quarter" idx="12"/>
          </p:nvPr>
        </p:nvSpPr>
        <p:spPr/>
        <p:txBody>
          <a:bodyPr/>
          <a:lstStyle>
            <a:lvl1pPr>
              <a:defRPr/>
            </a:lvl1pPr>
          </a:lstStyle>
          <a:p>
            <a:fld id="{5D498161-7587-4C74-9357-829D95AD7C64}" type="slidenum">
              <a:rPr lang="zh-CN" altLang="en-US"/>
              <a:pPr/>
              <a:t>‹#›</a:t>
            </a:fld>
            <a:endParaRPr lang="zh-CN" altLang="en-US"/>
          </a:p>
        </p:txBody>
      </p:sp>
    </p:spTree>
    <p:extLst>
      <p:ext uri="{BB962C8B-B14F-4D97-AF65-F5344CB8AC3E}">
        <p14:creationId xmlns:p14="http://schemas.microsoft.com/office/powerpoint/2010/main" val="1906721539"/>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B9F989-8A4E-462A-B626-B9196223EFCA}"/>
              </a:ext>
            </a:extLst>
          </p:cNvPr>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88CEC503-0B7B-43B9-B5FA-637E255327EA}"/>
              </a:ext>
            </a:extLst>
          </p:cNvPr>
          <p:cNvSpPr>
            <a:spLocks noGrp="1"/>
          </p:cNvSpPr>
          <p:nvPr>
            <p:ph type="dt" sz="half" idx="10"/>
          </p:nvPr>
        </p:nvSpPr>
        <p:spPr/>
        <p:txBody>
          <a:bodyPr/>
          <a:lstStyle>
            <a:lvl1pPr>
              <a:defRPr/>
            </a:lvl1pPr>
          </a:lstStyle>
          <a:p>
            <a:pPr>
              <a:defRPr/>
            </a:pPr>
            <a:fld id="{FF108579-27C6-491D-9A73-1D2603793329}" type="datetime1">
              <a:rPr lang="zh-CN" altLang="en-US" smtClean="0">
                <a:solidFill>
                  <a:prstClr val="black">
                    <a:tint val="75000"/>
                  </a:prstClr>
                </a:solidFill>
              </a:rPr>
              <a:pPr>
                <a:defRPr/>
              </a:pPr>
              <a:t>2026/5/13</a:t>
            </a:fld>
            <a:endParaRPr lang="zh-CN" altLang="en-US">
              <a:solidFill>
                <a:prstClr val="black">
                  <a:tint val="75000"/>
                </a:prstClr>
              </a:solidFill>
            </a:endParaRPr>
          </a:p>
        </p:txBody>
      </p:sp>
      <p:sp>
        <p:nvSpPr>
          <p:cNvPr id="4" name="页脚占位符 4">
            <a:extLst>
              <a:ext uri="{FF2B5EF4-FFF2-40B4-BE49-F238E27FC236}">
                <a16:creationId xmlns:a16="http://schemas.microsoft.com/office/drawing/2014/main" id="{5B193532-C526-4515-8889-BE0773401EC9}"/>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a:extLst>
              <a:ext uri="{FF2B5EF4-FFF2-40B4-BE49-F238E27FC236}">
                <a16:creationId xmlns:a16="http://schemas.microsoft.com/office/drawing/2014/main" id="{053065AA-1245-47E4-97BB-DE99E6AE081A}"/>
              </a:ext>
            </a:extLst>
          </p:cNvPr>
          <p:cNvSpPr>
            <a:spLocks noGrp="1"/>
          </p:cNvSpPr>
          <p:nvPr>
            <p:ph type="sldNum" sz="quarter" idx="12"/>
          </p:nvPr>
        </p:nvSpPr>
        <p:spPr/>
        <p:txBody>
          <a:bodyPr/>
          <a:lstStyle>
            <a:lvl1pPr>
              <a:defRPr/>
            </a:lvl1pPr>
          </a:lstStyle>
          <a:p>
            <a:fld id="{A784E0CE-AF4F-4149-9977-7807A5A2BA72}" type="slidenum">
              <a:rPr lang="zh-CN" altLang="en-US"/>
              <a:pPr/>
              <a:t>‹#›</a:t>
            </a:fld>
            <a:endParaRPr lang="zh-CN" altLang="en-US"/>
          </a:p>
        </p:txBody>
      </p:sp>
    </p:spTree>
    <p:extLst>
      <p:ext uri="{BB962C8B-B14F-4D97-AF65-F5344CB8AC3E}">
        <p14:creationId xmlns:p14="http://schemas.microsoft.com/office/powerpoint/2010/main" val="1763426441"/>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DFF78D91-E208-46D0-97D1-A04F50574284}"/>
              </a:ext>
            </a:extLst>
          </p:cNvPr>
          <p:cNvSpPr>
            <a:spLocks noGrp="1"/>
          </p:cNvSpPr>
          <p:nvPr>
            <p:ph type="dt" sz="half" idx="10"/>
          </p:nvPr>
        </p:nvSpPr>
        <p:spPr/>
        <p:txBody>
          <a:bodyPr/>
          <a:lstStyle>
            <a:lvl1pPr>
              <a:defRPr/>
            </a:lvl1pPr>
          </a:lstStyle>
          <a:p>
            <a:pPr>
              <a:defRPr/>
            </a:pPr>
            <a:fld id="{E7778F5B-F565-46ED-BE95-C7FEF7F43AFC}" type="datetime1">
              <a:rPr lang="zh-CN" altLang="en-US" smtClean="0">
                <a:solidFill>
                  <a:prstClr val="black">
                    <a:tint val="75000"/>
                  </a:prstClr>
                </a:solidFill>
              </a:rPr>
              <a:pPr>
                <a:defRPr/>
              </a:pPr>
              <a:t>2026/5/13</a:t>
            </a:fld>
            <a:endParaRPr lang="zh-CN" altLang="en-US">
              <a:solidFill>
                <a:prstClr val="black">
                  <a:tint val="75000"/>
                </a:prstClr>
              </a:solidFill>
            </a:endParaRPr>
          </a:p>
        </p:txBody>
      </p:sp>
      <p:sp>
        <p:nvSpPr>
          <p:cNvPr id="3" name="页脚占位符 4">
            <a:extLst>
              <a:ext uri="{FF2B5EF4-FFF2-40B4-BE49-F238E27FC236}">
                <a16:creationId xmlns:a16="http://schemas.microsoft.com/office/drawing/2014/main" id="{2285E1D8-84DD-42E7-AD63-A03DBD1A3E0F}"/>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a:extLst>
              <a:ext uri="{FF2B5EF4-FFF2-40B4-BE49-F238E27FC236}">
                <a16:creationId xmlns:a16="http://schemas.microsoft.com/office/drawing/2014/main" id="{3A48FD37-8DD0-4957-A801-63DAF927F39A}"/>
              </a:ext>
            </a:extLst>
          </p:cNvPr>
          <p:cNvSpPr>
            <a:spLocks noGrp="1"/>
          </p:cNvSpPr>
          <p:nvPr>
            <p:ph type="sldNum" sz="quarter" idx="12"/>
          </p:nvPr>
        </p:nvSpPr>
        <p:spPr/>
        <p:txBody>
          <a:bodyPr/>
          <a:lstStyle>
            <a:lvl1pPr>
              <a:defRPr/>
            </a:lvl1pPr>
          </a:lstStyle>
          <a:p>
            <a:fld id="{3D1A5B15-2D5D-4587-8D0B-961F1361DAD1}" type="slidenum">
              <a:rPr lang="zh-CN" altLang="en-US"/>
              <a:pPr/>
              <a:t>‹#›</a:t>
            </a:fld>
            <a:endParaRPr lang="zh-CN" altLang="en-US"/>
          </a:p>
        </p:txBody>
      </p:sp>
    </p:spTree>
    <p:extLst>
      <p:ext uri="{BB962C8B-B14F-4D97-AF65-F5344CB8AC3E}">
        <p14:creationId xmlns:p14="http://schemas.microsoft.com/office/powerpoint/2010/main" val="2007704224"/>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28E45F-D1A5-490C-9070-0C372EAD8856}"/>
              </a:ext>
            </a:extLst>
          </p:cNvPr>
          <p:cNvSpPr>
            <a:spLocks noGrp="1"/>
          </p:cNvSpPr>
          <p:nvPr>
            <p:ph type="title"/>
          </p:nvPr>
        </p:nvSpPr>
        <p:spPr>
          <a:xfrm>
            <a:off x="699824" y="381000"/>
            <a:ext cx="3276864" cy="1333500"/>
          </a:xfrm>
        </p:spPr>
        <p:txBody>
          <a:bodyPr anchor="b"/>
          <a:lstStyle>
            <a:lvl1pPr>
              <a:defRPr sz="2000"/>
            </a:lvl1pPr>
          </a:lstStyle>
          <a:p>
            <a:r>
              <a:rPr lang="zh-CN" altLang="en-US"/>
              <a:t>单击此处编辑母版标题样式</a:t>
            </a:r>
          </a:p>
        </p:txBody>
      </p:sp>
      <p:sp>
        <p:nvSpPr>
          <p:cNvPr id="3" name="内容占位符 2">
            <a:extLst>
              <a:ext uri="{FF2B5EF4-FFF2-40B4-BE49-F238E27FC236}">
                <a16:creationId xmlns:a16="http://schemas.microsoft.com/office/drawing/2014/main" id="{7C3FA128-25B8-49A9-88B4-C35187F0563D}"/>
              </a:ext>
            </a:extLst>
          </p:cNvPr>
          <p:cNvSpPr>
            <a:spLocks noGrp="1"/>
          </p:cNvSpPr>
          <p:nvPr>
            <p:ph idx="1"/>
          </p:nvPr>
        </p:nvSpPr>
        <p:spPr>
          <a:xfrm>
            <a:off x="4319323" y="822856"/>
            <a:ext cx="5143500" cy="4061354"/>
          </a:xfrm>
        </p:spPr>
        <p:txBody>
          <a:bodyPr/>
          <a:lstStyle>
            <a:lvl1pPr>
              <a:defRPr sz="2000"/>
            </a:lvl1pPr>
            <a:lvl2pPr>
              <a:defRPr sz="1750"/>
            </a:lvl2pPr>
            <a:lvl3pPr>
              <a:defRPr sz="1500"/>
            </a:lvl3pPr>
            <a:lvl4pPr>
              <a:defRPr sz="1250"/>
            </a:lvl4pPr>
            <a:lvl5pPr>
              <a:defRPr sz="1250"/>
            </a:lvl5pPr>
            <a:lvl6pPr>
              <a:defRPr sz="1250"/>
            </a:lvl6pPr>
            <a:lvl7pPr>
              <a:defRPr sz="1250"/>
            </a:lvl7pPr>
            <a:lvl8pPr>
              <a:defRPr sz="1250"/>
            </a:lvl8pPr>
            <a:lvl9pPr>
              <a:defRPr sz="125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4DF47DA-5703-4DFC-B4E9-78E208F1DC86}"/>
              </a:ext>
            </a:extLst>
          </p:cNvPr>
          <p:cNvSpPr>
            <a:spLocks noGrp="1"/>
          </p:cNvSpPr>
          <p:nvPr>
            <p:ph type="body" sz="half" idx="2"/>
          </p:nvPr>
        </p:nvSpPr>
        <p:spPr>
          <a:xfrm>
            <a:off x="699824" y="1714500"/>
            <a:ext cx="3276864" cy="3176323"/>
          </a:xfrm>
        </p:spPr>
        <p:txBody>
          <a:bodyPr/>
          <a:lstStyle>
            <a:lvl1pPr marL="0" indent="0">
              <a:buNone/>
              <a:defRPr sz="1000"/>
            </a:lvl1pPr>
            <a:lvl2pPr marL="285739" indent="0">
              <a:buNone/>
              <a:defRPr sz="875"/>
            </a:lvl2pPr>
            <a:lvl3pPr marL="571477" indent="0">
              <a:buNone/>
              <a:defRPr sz="750"/>
            </a:lvl3pPr>
            <a:lvl4pPr marL="857216" indent="0">
              <a:buNone/>
              <a:defRPr sz="625"/>
            </a:lvl4pPr>
            <a:lvl5pPr marL="1142954" indent="0">
              <a:buNone/>
              <a:defRPr sz="625"/>
            </a:lvl5pPr>
            <a:lvl6pPr marL="1428693" indent="0">
              <a:buNone/>
              <a:defRPr sz="625"/>
            </a:lvl6pPr>
            <a:lvl7pPr marL="1714431" indent="0">
              <a:buNone/>
              <a:defRPr sz="625"/>
            </a:lvl7pPr>
            <a:lvl8pPr marL="2000170" indent="0">
              <a:buNone/>
              <a:defRPr sz="625"/>
            </a:lvl8pPr>
            <a:lvl9pPr marL="2285909" indent="0">
              <a:buNone/>
              <a:defRPr sz="625"/>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ACB3D34E-5A9D-4441-952A-97F7D3A57033}"/>
              </a:ext>
            </a:extLst>
          </p:cNvPr>
          <p:cNvSpPr>
            <a:spLocks noGrp="1"/>
          </p:cNvSpPr>
          <p:nvPr>
            <p:ph type="dt" sz="half" idx="10"/>
          </p:nvPr>
        </p:nvSpPr>
        <p:spPr/>
        <p:txBody>
          <a:bodyPr/>
          <a:lstStyle>
            <a:lvl1pPr>
              <a:defRPr/>
            </a:lvl1pPr>
          </a:lstStyle>
          <a:p>
            <a:pPr>
              <a:defRPr/>
            </a:pPr>
            <a:fld id="{26C24DE0-F174-4416-8415-0FB3FC1AEA74}" type="datetime1">
              <a:rPr lang="zh-CN" altLang="en-US" smtClean="0">
                <a:solidFill>
                  <a:prstClr val="black">
                    <a:tint val="75000"/>
                  </a:prstClr>
                </a:solidFill>
              </a:rPr>
              <a:pPr>
                <a:defRPr/>
              </a:pPr>
              <a:t>2026/5/13</a:t>
            </a:fld>
            <a:endParaRPr lang="zh-CN" altLang="en-US">
              <a:solidFill>
                <a:prstClr val="black">
                  <a:tint val="75000"/>
                </a:prstClr>
              </a:solidFill>
            </a:endParaRPr>
          </a:p>
        </p:txBody>
      </p:sp>
      <p:sp>
        <p:nvSpPr>
          <p:cNvPr id="6" name="页脚占位符 4">
            <a:extLst>
              <a:ext uri="{FF2B5EF4-FFF2-40B4-BE49-F238E27FC236}">
                <a16:creationId xmlns:a16="http://schemas.microsoft.com/office/drawing/2014/main" id="{4A08305B-98FC-4403-8C09-DBECD0E79AA5}"/>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a:extLst>
              <a:ext uri="{FF2B5EF4-FFF2-40B4-BE49-F238E27FC236}">
                <a16:creationId xmlns:a16="http://schemas.microsoft.com/office/drawing/2014/main" id="{3DF8F346-9E86-43D2-A34B-0EE8C2CC6C85}"/>
              </a:ext>
            </a:extLst>
          </p:cNvPr>
          <p:cNvSpPr>
            <a:spLocks noGrp="1"/>
          </p:cNvSpPr>
          <p:nvPr>
            <p:ph type="sldNum" sz="quarter" idx="12"/>
          </p:nvPr>
        </p:nvSpPr>
        <p:spPr/>
        <p:txBody>
          <a:bodyPr/>
          <a:lstStyle>
            <a:lvl1pPr>
              <a:defRPr/>
            </a:lvl1pPr>
          </a:lstStyle>
          <a:p>
            <a:fld id="{F3674C07-F7D8-4E5C-84E2-263E098C712E}" type="slidenum">
              <a:rPr lang="zh-CN" altLang="en-US"/>
              <a:pPr/>
              <a:t>‹#›</a:t>
            </a:fld>
            <a:endParaRPr lang="zh-CN" altLang="en-US"/>
          </a:p>
        </p:txBody>
      </p:sp>
    </p:spTree>
    <p:extLst>
      <p:ext uri="{BB962C8B-B14F-4D97-AF65-F5344CB8AC3E}">
        <p14:creationId xmlns:p14="http://schemas.microsoft.com/office/powerpoint/2010/main" val="2447875427"/>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31940F-00E3-4F21-857C-7563CB25B0F4}"/>
              </a:ext>
            </a:extLst>
          </p:cNvPr>
          <p:cNvSpPr>
            <a:spLocks noGrp="1"/>
          </p:cNvSpPr>
          <p:nvPr>
            <p:ph type="title"/>
          </p:nvPr>
        </p:nvSpPr>
        <p:spPr>
          <a:xfrm>
            <a:off x="699824" y="381000"/>
            <a:ext cx="3276864" cy="1333500"/>
          </a:xfrm>
        </p:spPr>
        <p:txBody>
          <a:bodyPr anchor="b"/>
          <a:lstStyle>
            <a:lvl1pPr>
              <a:defRPr sz="2000"/>
            </a:lvl1pPr>
          </a:lstStyle>
          <a:p>
            <a:r>
              <a:rPr lang="zh-CN" altLang="en-US"/>
              <a:t>单击此处编辑母版标题样式</a:t>
            </a:r>
          </a:p>
        </p:txBody>
      </p:sp>
      <p:sp>
        <p:nvSpPr>
          <p:cNvPr id="3" name="图片占位符 2">
            <a:extLst>
              <a:ext uri="{FF2B5EF4-FFF2-40B4-BE49-F238E27FC236}">
                <a16:creationId xmlns:a16="http://schemas.microsoft.com/office/drawing/2014/main" id="{8F655867-DD4B-4749-8CBF-C0B398A2FA5C}"/>
              </a:ext>
            </a:extLst>
          </p:cNvPr>
          <p:cNvSpPr>
            <a:spLocks noGrp="1"/>
          </p:cNvSpPr>
          <p:nvPr>
            <p:ph type="pic" idx="1"/>
          </p:nvPr>
        </p:nvSpPr>
        <p:spPr>
          <a:xfrm>
            <a:off x="4319323" y="822856"/>
            <a:ext cx="5143500" cy="4061354"/>
          </a:xfrm>
        </p:spPr>
        <p:txBody>
          <a:bodyPr rtlCol="0">
            <a:normAutofit/>
          </a:bodyPr>
          <a:lstStyle>
            <a:lvl1pPr marL="0" indent="0">
              <a:buNone/>
              <a:defRPr sz="2000"/>
            </a:lvl1pPr>
            <a:lvl2pPr marL="285739" indent="0">
              <a:buNone/>
              <a:defRPr sz="1750"/>
            </a:lvl2pPr>
            <a:lvl3pPr marL="571477" indent="0">
              <a:buNone/>
              <a:defRPr sz="1500"/>
            </a:lvl3pPr>
            <a:lvl4pPr marL="857216" indent="0">
              <a:buNone/>
              <a:defRPr sz="1250"/>
            </a:lvl4pPr>
            <a:lvl5pPr marL="1142954" indent="0">
              <a:buNone/>
              <a:defRPr sz="1250"/>
            </a:lvl5pPr>
            <a:lvl6pPr marL="1428693" indent="0">
              <a:buNone/>
              <a:defRPr sz="1250"/>
            </a:lvl6pPr>
            <a:lvl7pPr marL="1714431" indent="0">
              <a:buNone/>
              <a:defRPr sz="1250"/>
            </a:lvl7pPr>
            <a:lvl8pPr marL="2000170" indent="0">
              <a:buNone/>
              <a:defRPr sz="1250"/>
            </a:lvl8pPr>
            <a:lvl9pPr marL="2285909" indent="0">
              <a:buNone/>
              <a:defRPr sz="1250"/>
            </a:lvl9pPr>
          </a:lstStyle>
          <a:p>
            <a:pPr lvl="0"/>
            <a:r>
              <a:rPr lang="zh-CN" altLang="en-US" noProof="0"/>
              <a:t>单击图标添加图片</a:t>
            </a:r>
          </a:p>
        </p:txBody>
      </p:sp>
      <p:sp>
        <p:nvSpPr>
          <p:cNvPr id="4" name="文本占位符 3">
            <a:extLst>
              <a:ext uri="{FF2B5EF4-FFF2-40B4-BE49-F238E27FC236}">
                <a16:creationId xmlns:a16="http://schemas.microsoft.com/office/drawing/2014/main" id="{F699D6F9-16E4-48CE-8595-D3FD3A098E45}"/>
              </a:ext>
            </a:extLst>
          </p:cNvPr>
          <p:cNvSpPr>
            <a:spLocks noGrp="1"/>
          </p:cNvSpPr>
          <p:nvPr>
            <p:ph type="body" sz="half" idx="2"/>
          </p:nvPr>
        </p:nvSpPr>
        <p:spPr>
          <a:xfrm>
            <a:off x="699824" y="1714500"/>
            <a:ext cx="3276864" cy="3176323"/>
          </a:xfrm>
        </p:spPr>
        <p:txBody>
          <a:bodyPr/>
          <a:lstStyle>
            <a:lvl1pPr marL="0" indent="0">
              <a:buNone/>
              <a:defRPr sz="1000"/>
            </a:lvl1pPr>
            <a:lvl2pPr marL="285739" indent="0">
              <a:buNone/>
              <a:defRPr sz="875"/>
            </a:lvl2pPr>
            <a:lvl3pPr marL="571477" indent="0">
              <a:buNone/>
              <a:defRPr sz="750"/>
            </a:lvl3pPr>
            <a:lvl4pPr marL="857216" indent="0">
              <a:buNone/>
              <a:defRPr sz="625"/>
            </a:lvl4pPr>
            <a:lvl5pPr marL="1142954" indent="0">
              <a:buNone/>
              <a:defRPr sz="625"/>
            </a:lvl5pPr>
            <a:lvl6pPr marL="1428693" indent="0">
              <a:buNone/>
              <a:defRPr sz="625"/>
            </a:lvl6pPr>
            <a:lvl7pPr marL="1714431" indent="0">
              <a:buNone/>
              <a:defRPr sz="625"/>
            </a:lvl7pPr>
            <a:lvl8pPr marL="2000170" indent="0">
              <a:buNone/>
              <a:defRPr sz="625"/>
            </a:lvl8pPr>
            <a:lvl9pPr marL="2285909" indent="0">
              <a:buNone/>
              <a:defRPr sz="625"/>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570F4D4E-E6CE-4C47-B304-F8C71F139EBA}"/>
              </a:ext>
            </a:extLst>
          </p:cNvPr>
          <p:cNvSpPr>
            <a:spLocks noGrp="1"/>
          </p:cNvSpPr>
          <p:nvPr>
            <p:ph type="dt" sz="half" idx="10"/>
          </p:nvPr>
        </p:nvSpPr>
        <p:spPr/>
        <p:txBody>
          <a:bodyPr/>
          <a:lstStyle>
            <a:lvl1pPr>
              <a:defRPr/>
            </a:lvl1pPr>
          </a:lstStyle>
          <a:p>
            <a:pPr>
              <a:defRPr/>
            </a:pPr>
            <a:fld id="{DE5CE4F8-6835-4426-81F3-6B8D54C1D163}" type="datetime1">
              <a:rPr lang="zh-CN" altLang="en-US" smtClean="0">
                <a:solidFill>
                  <a:prstClr val="black">
                    <a:tint val="75000"/>
                  </a:prstClr>
                </a:solidFill>
              </a:rPr>
              <a:pPr>
                <a:defRPr/>
              </a:pPr>
              <a:t>2026/5/13</a:t>
            </a:fld>
            <a:endParaRPr lang="zh-CN" altLang="en-US">
              <a:solidFill>
                <a:prstClr val="black">
                  <a:tint val="75000"/>
                </a:prstClr>
              </a:solidFill>
            </a:endParaRPr>
          </a:p>
        </p:txBody>
      </p:sp>
      <p:sp>
        <p:nvSpPr>
          <p:cNvPr id="6" name="页脚占位符 4">
            <a:extLst>
              <a:ext uri="{FF2B5EF4-FFF2-40B4-BE49-F238E27FC236}">
                <a16:creationId xmlns:a16="http://schemas.microsoft.com/office/drawing/2014/main" id="{E45F96A6-70C6-4E9C-B59C-8E161A9C4A3A}"/>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a:extLst>
              <a:ext uri="{FF2B5EF4-FFF2-40B4-BE49-F238E27FC236}">
                <a16:creationId xmlns:a16="http://schemas.microsoft.com/office/drawing/2014/main" id="{C2F490D5-0453-4DB8-AACC-9D2A7329A4C3}"/>
              </a:ext>
            </a:extLst>
          </p:cNvPr>
          <p:cNvSpPr>
            <a:spLocks noGrp="1"/>
          </p:cNvSpPr>
          <p:nvPr>
            <p:ph type="sldNum" sz="quarter" idx="12"/>
          </p:nvPr>
        </p:nvSpPr>
        <p:spPr/>
        <p:txBody>
          <a:bodyPr/>
          <a:lstStyle>
            <a:lvl1pPr>
              <a:defRPr/>
            </a:lvl1pPr>
          </a:lstStyle>
          <a:p>
            <a:fld id="{77B45AE0-0551-42D6-9128-71155EC1A42F}" type="slidenum">
              <a:rPr lang="zh-CN" altLang="en-US"/>
              <a:pPr/>
              <a:t>‹#›</a:t>
            </a:fld>
            <a:endParaRPr lang="zh-CN" altLang="en-US"/>
          </a:p>
        </p:txBody>
      </p:sp>
    </p:spTree>
    <p:extLst>
      <p:ext uri="{BB962C8B-B14F-4D97-AF65-F5344CB8AC3E}">
        <p14:creationId xmlns:p14="http://schemas.microsoft.com/office/powerpoint/2010/main" val="2552557212"/>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19FCCC-1451-4C62-A588-A06A48EC7D8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BC44332-1C45-47FE-91AD-0FA6FE44E0A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FB4F71D-AED7-460E-BDEE-4219C7B487F0}"/>
              </a:ext>
            </a:extLst>
          </p:cNvPr>
          <p:cNvSpPr>
            <a:spLocks noGrp="1"/>
          </p:cNvSpPr>
          <p:nvPr>
            <p:ph type="dt" sz="half" idx="10"/>
          </p:nvPr>
        </p:nvSpPr>
        <p:spPr/>
        <p:txBody>
          <a:bodyPr/>
          <a:lstStyle>
            <a:lvl1pPr>
              <a:defRPr/>
            </a:lvl1pPr>
          </a:lstStyle>
          <a:p>
            <a:pPr>
              <a:defRPr/>
            </a:pPr>
            <a:fld id="{E7F7C97B-EF62-49EE-A51A-4B8C54B1FD05}" type="datetime1">
              <a:rPr lang="zh-CN" altLang="en-US" smtClean="0">
                <a:solidFill>
                  <a:prstClr val="black">
                    <a:tint val="75000"/>
                  </a:prstClr>
                </a:solidFill>
              </a:rPr>
              <a:pPr>
                <a:defRPr/>
              </a:pPr>
              <a:t>2026/5/13</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id="{38F1662E-66CD-4898-8302-87E8839B5E3C}"/>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id="{14231782-AE89-45F1-8CC6-B16F96A3ECE3}"/>
              </a:ext>
            </a:extLst>
          </p:cNvPr>
          <p:cNvSpPr>
            <a:spLocks noGrp="1"/>
          </p:cNvSpPr>
          <p:nvPr>
            <p:ph type="sldNum" sz="quarter" idx="12"/>
          </p:nvPr>
        </p:nvSpPr>
        <p:spPr/>
        <p:txBody>
          <a:bodyPr/>
          <a:lstStyle>
            <a:lvl1pPr>
              <a:defRPr/>
            </a:lvl1pPr>
          </a:lstStyle>
          <a:p>
            <a:fld id="{58A5B00A-E2C8-4B8C-92C7-E0FEAAEAC6AC}" type="slidenum">
              <a:rPr lang="zh-CN" altLang="en-US"/>
              <a:pPr/>
              <a:t>‹#›</a:t>
            </a:fld>
            <a:endParaRPr lang="zh-CN" altLang="en-US"/>
          </a:p>
        </p:txBody>
      </p:sp>
    </p:spTree>
    <p:extLst>
      <p:ext uri="{BB962C8B-B14F-4D97-AF65-F5344CB8AC3E}">
        <p14:creationId xmlns:p14="http://schemas.microsoft.com/office/powerpoint/2010/main" val="1854788626"/>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0ECDDB5-2232-48A7-A49D-1A0CC9594F1F}"/>
              </a:ext>
            </a:extLst>
          </p:cNvPr>
          <p:cNvSpPr>
            <a:spLocks noGrp="1"/>
          </p:cNvSpPr>
          <p:nvPr>
            <p:ph type="title" orient="vert"/>
          </p:nvPr>
        </p:nvSpPr>
        <p:spPr>
          <a:xfrm>
            <a:off x="7270752" y="304271"/>
            <a:ext cx="2190750" cy="484319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3D981D0-DC27-47A7-9044-F3A4346E346D}"/>
              </a:ext>
            </a:extLst>
          </p:cNvPr>
          <p:cNvSpPr>
            <a:spLocks noGrp="1"/>
          </p:cNvSpPr>
          <p:nvPr>
            <p:ph type="body" orient="vert" idx="1"/>
          </p:nvPr>
        </p:nvSpPr>
        <p:spPr>
          <a:xfrm>
            <a:off x="698502" y="304271"/>
            <a:ext cx="6445250" cy="484319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AC6687C-864E-40D1-A5F6-47C1C54905F1}"/>
              </a:ext>
            </a:extLst>
          </p:cNvPr>
          <p:cNvSpPr>
            <a:spLocks noGrp="1"/>
          </p:cNvSpPr>
          <p:nvPr>
            <p:ph type="dt" sz="half" idx="10"/>
          </p:nvPr>
        </p:nvSpPr>
        <p:spPr/>
        <p:txBody>
          <a:bodyPr/>
          <a:lstStyle>
            <a:lvl1pPr>
              <a:defRPr/>
            </a:lvl1pPr>
          </a:lstStyle>
          <a:p>
            <a:pPr>
              <a:defRPr/>
            </a:pPr>
            <a:fld id="{9312322D-F7BF-48B3-A552-42BCAF82F6D4}" type="datetime1">
              <a:rPr lang="zh-CN" altLang="en-US" smtClean="0">
                <a:solidFill>
                  <a:prstClr val="black">
                    <a:tint val="75000"/>
                  </a:prstClr>
                </a:solidFill>
              </a:rPr>
              <a:pPr>
                <a:defRPr/>
              </a:pPr>
              <a:t>2026/5/13</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id="{D08569F2-216C-476A-9618-CC8CF67233D1}"/>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id="{3EE99BBB-2AD5-4817-AC7B-CD366C0B01FA}"/>
              </a:ext>
            </a:extLst>
          </p:cNvPr>
          <p:cNvSpPr>
            <a:spLocks noGrp="1"/>
          </p:cNvSpPr>
          <p:nvPr>
            <p:ph type="sldNum" sz="quarter" idx="12"/>
          </p:nvPr>
        </p:nvSpPr>
        <p:spPr/>
        <p:txBody>
          <a:bodyPr/>
          <a:lstStyle>
            <a:lvl1pPr>
              <a:defRPr/>
            </a:lvl1pPr>
          </a:lstStyle>
          <a:p>
            <a:fld id="{4DD3D75A-1AB5-445C-8E9C-ECF9E26E4443}" type="slidenum">
              <a:rPr lang="zh-CN" altLang="en-US"/>
              <a:pPr/>
              <a:t>‹#›</a:t>
            </a:fld>
            <a:endParaRPr lang="zh-CN" altLang="en-US"/>
          </a:p>
        </p:txBody>
      </p:sp>
    </p:spTree>
    <p:extLst>
      <p:ext uri="{BB962C8B-B14F-4D97-AF65-F5344CB8AC3E}">
        <p14:creationId xmlns:p14="http://schemas.microsoft.com/office/powerpoint/2010/main" val="30022609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08000" y="1279262"/>
            <a:ext cx="4488962" cy="533135"/>
          </a:xfrm>
          <a:prstGeom prst="rect">
            <a:avLst/>
          </a:prstGeo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单击此处编辑母版文本样式</a:t>
            </a:r>
          </a:p>
        </p:txBody>
      </p:sp>
      <p:sp>
        <p:nvSpPr>
          <p:cNvPr id="4" name="内容占位符 3"/>
          <p:cNvSpPr>
            <a:spLocks noGrp="1"/>
          </p:cNvSpPr>
          <p:nvPr>
            <p:ph sz="half" idx="2"/>
          </p:nvPr>
        </p:nvSpPr>
        <p:spPr>
          <a:xfrm>
            <a:off x="508000" y="1812396"/>
            <a:ext cx="4488962" cy="3292740"/>
          </a:xfrm>
          <a:prstGeom prst="rect">
            <a:avLst/>
          </a:prstGeo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161412" y="1279262"/>
            <a:ext cx="4490590" cy="533135"/>
          </a:xfrm>
          <a:prstGeom prst="rect">
            <a:avLst/>
          </a:prstGeo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单击此处编辑母版文本样式</a:t>
            </a:r>
          </a:p>
        </p:txBody>
      </p:sp>
      <p:sp>
        <p:nvSpPr>
          <p:cNvPr id="6" name="内容占位符 5"/>
          <p:cNvSpPr>
            <a:spLocks noGrp="1"/>
          </p:cNvSpPr>
          <p:nvPr>
            <p:ph sz="quarter" idx="4"/>
          </p:nvPr>
        </p:nvSpPr>
        <p:spPr>
          <a:xfrm>
            <a:off x="5161412" y="1812396"/>
            <a:ext cx="4490590" cy="3292740"/>
          </a:xfrm>
          <a:prstGeom prst="rect">
            <a:avLst/>
          </a:prstGeo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7">
            <a:extLst>
              <a:ext uri="{FF2B5EF4-FFF2-40B4-BE49-F238E27FC236}">
                <a16:creationId xmlns:a16="http://schemas.microsoft.com/office/drawing/2014/main" id="{B3622412-EF5C-044C-880E-0D17186D2BDC}"/>
              </a:ext>
            </a:extLst>
          </p:cNvPr>
          <p:cNvSpPr>
            <a:spLocks noGrp="1" noChangeArrowheads="1"/>
          </p:cNvSpPr>
          <p:nvPr>
            <p:ph type="dt" sz="half" idx="10"/>
          </p:nvPr>
        </p:nvSpPr>
        <p:spPr>
          <a:ln/>
        </p:spPr>
        <p:txBody>
          <a:bodyPr/>
          <a:lstStyle>
            <a:lvl1pPr>
              <a:defRPr/>
            </a:lvl1pPr>
          </a:lstStyle>
          <a:p>
            <a:pPr>
              <a:defRPr/>
            </a:pPr>
            <a:fld id="{34FADEB2-1639-DB4A-A585-6B321C93A00A}" type="datetime1">
              <a:rPr lang="zh-CN" altLang="en-US">
                <a:solidFill>
                  <a:srgbClr val="000000"/>
                </a:solidFill>
              </a:rPr>
              <a:pPr>
                <a:defRPr/>
              </a:pPr>
              <a:t>2026/5/13</a:t>
            </a:fld>
            <a:endParaRPr lang="fi-FI" altLang="zh-CN">
              <a:solidFill>
                <a:srgbClr val="000000"/>
              </a:solidFill>
            </a:endParaRPr>
          </a:p>
        </p:txBody>
      </p:sp>
      <p:sp>
        <p:nvSpPr>
          <p:cNvPr id="8" name="Rectangle 8">
            <a:extLst>
              <a:ext uri="{FF2B5EF4-FFF2-40B4-BE49-F238E27FC236}">
                <a16:creationId xmlns:a16="http://schemas.microsoft.com/office/drawing/2014/main" id="{A38EE38C-912F-874A-845B-00A5929C4A4D}"/>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9" name="Rectangle 9">
            <a:extLst>
              <a:ext uri="{FF2B5EF4-FFF2-40B4-BE49-F238E27FC236}">
                <a16:creationId xmlns:a16="http://schemas.microsoft.com/office/drawing/2014/main" id="{E0671C2B-4B86-0A40-9F08-D7179E6444CD}"/>
              </a:ext>
            </a:extLst>
          </p:cNvPr>
          <p:cNvSpPr>
            <a:spLocks noGrp="1" noChangeArrowheads="1"/>
          </p:cNvSpPr>
          <p:nvPr>
            <p:ph type="sldNum" sz="quarter" idx="12"/>
          </p:nvPr>
        </p:nvSpPr>
        <p:spPr>
          <a:ln/>
        </p:spPr>
        <p:txBody>
          <a:bodyPr/>
          <a:lstStyle>
            <a:lvl1pPr>
              <a:defRPr/>
            </a:lvl1pPr>
          </a:lstStyle>
          <a:p>
            <a:pPr>
              <a:defRPr/>
            </a:pPr>
            <a:fld id="{D4C07A93-FA9B-3243-AAEE-D3F7CF4B4F63}"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933700541"/>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3"/>
            <a:ext cx="7620000" cy="1989667"/>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270000" y="3001698"/>
            <a:ext cx="7620000" cy="137980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283BAE28-6922-2840-8754-FB791DCF038E}" type="datetime1">
              <a:rPr lang="zh-CN" altLang="en-US" smtClean="0">
                <a:solidFill>
                  <a:prstClr val="black">
                    <a:tint val="75000"/>
                  </a:prstClr>
                </a:solidFill>
              </a:rPr>
              <a:pPr/>
              <a:t>2026/5/13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8B9899C-6F05-4492-B79A-1C61FE6358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895012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F46B952D-A9F7-714E-9B40-EDDD7022A8DC}" type="datetime1">
              <a:rPr lang="zh-CN" altLang="en-US" smtClean="0">
                <a:solidFill>
                  <a:prstClr val="black">
                    <a:tint val="75000"/>
                  </a:prstClr>
                </a:solidFill>
              </a:rPr>
              <a:pPr/>
              <a:t>2026/5/13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8B9899C-6F05-4492-B79A-1C61FE6358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055983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9" y="1424783"/>
            <a:ext cx="8763000" cy="2377281"/>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93209" y="3824553"/>
            <a:ext cx="8763000" cy="1250156"/>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EA418540-BF2D-0A4B-90C7-A916621A2DCD}" type="datetime1">
              <a:rPr lang="zh-CN" altLang="en-US" smtClean="0">
                <a:solidFill>
                  <a:prstClr val="black">
                    <a:tint val="75000"/>
                  </a:prstClr>
                </a:solidFill>
              </a:rPr>
              <a:pPr/>
              <a:t>2026/5/13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8B9899C-6F05-4492-B79A-1C61FE6358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5991711"/>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98500" y="1521355"/>
            <a:ext cx="4318000" cy="362611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143500" y="1521355"/>
            <a:ext cx="4318000" cy="362611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0D91CE04-1497-6F41-B621-54556EB25237}" type="datetime1">
              <a:rPr lang="zh-CN" altLang="en-US" smtClean="0">
                <a:solidFill>
                  <a:prstClr val="black">
                    <a:tint val="75000"/>
                  </a:prstClr>
                </a:solidFill>
              </a:rPr>
              <a:pPr/>
              <a:t>2026/5/13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8B9899C-6F05-4492-B79A-1C61FE6358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6103511"/>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3" y="304271"/>
            <a:ext cx="8763000" cy="110463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99824" y="1400970"/>
            <a:ext cx="4298156"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99824" y="2087563"/>
            <a:ext cx="4298156" cy="307049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5143501" y="1400970"/>
            <a:ext cx="4319323"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5143501" y="2087563"/>
            <a:ext cx="4319323" cy="307049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2CB82311-A721-5B4F-BDE6-5A7348B84943}" type="datetime1">
              <a:rPr lang="zh-CN" altLang="en-US" smtClean="0">
                <a:solidFill>
                  <a:prstClr val="black">
                    <a:tint val="75000"/>
                  </a:prstClr>
                </a:solidFill>
              </a:rPr>
              <a:pPr/>
              <a:t>2026/5/13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8B9899C-6F05-4492-B79A-1C61FE6358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476968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81C09A1-BA12-5340-88E1-21D4B2848128}" type="datetime1">
              <a:rPr lang="zh-CN" altLang="en-US" smtClean="0">
                <a:solidFill>
                  <a:prstClr val="black">
                    <a:tint val="75000"/>
                  </a:prstClr>
                </a:solidFill>
              </a:rPr>
              <a:pPr/>
              <a:t>2026/5/13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8B9899C-6F05-4492-B79A-1C61FE6358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5954454"/>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06ED02-795B-114C-846D-146A4645CBEA}" type="datetime1">
              <a:rPr lang="zh-CN" altLang="en-US" smtClean="0">
                <a:solidFill>
                  <a:prstClr val="black">
                    <a:tint val="75000"/>
                  </a:prstClr>
                </a:solidFill>
              </a:rPr>
              <a:pPr/>
              <a:t>2026/5/13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8B9899C-6F05-4492-B79A-1C61FE635845}"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1885752446"/>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4319323" y="822855"/>
            <a:ext cx="5143500" cy="40613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60BC23AE-7CCF-A34A-9FA6-703A9233B69A}" type="datetime1">
              <a:rPr lang="zh-CN" altLang="en-US" smtClean="0">
                <a:solidFill>
                  <a:prstClr val="black">
                    <a:tint val="75000"/>
                  </a:prstClr>
                </a:solidFill>
              </a:rPr>
              <a:pPr/>
              <a:t>2026/5/13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8B9899C-6F05-4492-B79A-1C61FE6358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133374"/>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4319323" y="822855"/>
            <a:ext cx="5143500" cy="4061354"/>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BAA7EBD-33E3-A449-B9E1-B0E2212F066E}" type="datetime1">
              <a:rPr lang="zh-CN" altLang="en-US" smtClean="0">
                <a:solidFill>
                  <a:prstClr val="black">
                    <a:tint val="75000"/>
                  </a:prstClr>
                </a:solidFill>
              </a:rPr>
              <a:pPr/>
              <a:t>2026/5/13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8B9899C-6F05-4492-B79A-1C61FE6358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772389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38F24BF4-21FE-4349-A849-A7145E9DCB42}" type="datetime1">
              <a:rPr lang="zh-CN" altLang="en-US" smtClean="0">
                <a:solidFill>
                  <a:prstClr val="black">
                    <a:tint val="75000"/>
                  </a:prstClr>
                </a:solidFill>
              </a:rPr>
              <a:pPr/>
              <a:t>2026/5/13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8B9899C-6F05-4492-B79A-1C61FE6358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32491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Rectangle 7">
            <a:extLst>
              <a:ext uri="{FF2B5EF4-FFF2-40B4-BE49-F238E27FC236}">
                <a16:creationId xmlns:a16="http://schemas.microsoft.com/office/drawing/2014/main" id="{DBF14757-5272-BF4E-9336-9075EEAC1B70}"/>
              </a:ext>
            </a:extLst>
          </p:cNvPr>
          <p:cNvSpPr>
            <a:spLocks noGrp="1" noChangeArrowheads="1"/>
          </p:cNvSpPr>
          <p:nvPr>
            <p:ph type="dt" sz="half" idx="10"/>
          </p:nvPr>
        </p:nvSpPr>
        <p:spPr>
          <a:ln/>
        </p:spPr>
        <p:txBody>
          <a:bodyPr/>
          <a:lstStyle>
            <a:lvl1pPr>
              <a:defRPr/>
            </a:lvl1pPr>
          </a:lstStyle>
          <a:p>
            <a:pPr>
              <a:defRPr/>
            </a:pPr>
            <a:fld id="{2D3057E5-EEDC-7C4E-86B0-F89F4BFC08F6}" type="datetime1">
              <a:rPr lang="zh-CN" altLang="en-US">
                <a:solidFill>
                  <a:srgbClr val="000000"/>
                </a:solidFill>
              </a:rPr>
              <a:pPr>
                <a:defRPr/>
              </a:pPr>
              <a:t>2026/5/13</a:t>
            </a:fld>
            <a:endParaRPr lang="fi-FI" altLang="zh-CN">
              <a:solidFill>
                <a:srgbClr val="000000"/>
              </a:solidFill>
            </a:endParaRPr>
          </a:p>
        </p:txBody>
      </p:sp>
      <p:sp>
        <p:nvSpPr>
          <p:cNvPr id="4" name="Rectangle 8">
            <a:extLst>
              <a:ext uri="{FF2B5EF4-FFF2-40B4-BE49-F238E27FC236}">
                <a16:creationId xmlns:a16="http://schemas.microsoft.com/office/drawing/2014/main" id="{CA2DB003-BCF9-6742-9825-508B7DC5D704}"/>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5" name="Rectangle 9">
            <a:extLst>
              <a:ext uri="{FF2B5EF4-FFF2-40B4-BE49-F238E27FC236}">
                <a16:creationId xmlns:a16="http://schemas.microsoft.com/office/drawing/2014/main" id="{10657799-87A7-5D48-8089-ED4E6FDA9872}"/>
              </a:ext>
            </a:extLst>
          </p:cNvPr>
          <p:cNvSpPr>
            <a:spLocks noGrp="1" noChangeArrowheads="1"/>
          </p:cNvSpPr>
          <p:nvPr>
            <p:ph type="sldNum" sz="quarter" idx="12"/>
          </p:nvPr>
        </p:nvSpPr>
        <p:spPr>
          <a:ln/>
        </p:spPr>
        <p:txBody>
          <a:bodyPr/>
          <a:lstStyle>
            <a:lvl1pPr>
              <a:defRPr/>
            </a:lvl1pPr>
          </a:lstStyle>
          <a:p>
            <a:pPr>
              <a:defRPr/>
            </a:pPr>
            <a:fld id="{3E9573F3-EC97-0F47-9614-3DE1D60C7325}"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3950840111"/>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1" y="304271"/>
            <a:ext cx="2190750" cy="48431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98501" y="304271"/>
            <a:ext cx="6445250" cy="484319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34064FD8-CECE-2F49-BB63-9C0CF9D1E607}" type="datetime1">
              <a:rPr lang="zh-CN" altLang="en-US" smtClean="0">
                <a:solidFill>
                  <a:prstClr val="black">
                    <a:tint val="75000"/>
                  </a:prstClr>
                </a:solidFill>
              </a:rPr>
              <a:pPr/>
              <a:t>2026/5/13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8B9899C-6F05-4492-B79A-1C61FE6358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0057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706" y="3672418"/>
            <a:ext cx="8636000" cy="1135062"/>
          </a:xfrm>
          <a:prstGeom prst="rect">
            <a:avLst/>
          </a:prstGeom>
        </p:spPr>
        <p:txBody>
          <a:bodyPr lIns="77925" tIns="38963" rIns="77925" bIns="38963" anchor="t"/>
          <a:lstStyle>
            <a:lvl1pPr algn="l">
              <a:defRPr sz="3400" b="1" cap="all"/>
            </a:lvl1pPr>
          </a:lstStyle>
          <a:p>
            <a:r>
              <a:rPr lang="zh-CN" altLang="en-US"/>
              <a:t>单击此处编辑母版标题样式</a:t>
            </a:r>
          </a:p>
        </p:txBody>
      </p:sp>
      <p:sp>
        <p:nvSpPr>
          <p:cNvPr id="3" name="文本占位符 2"/>
          <p:cNvSpPr>
            <a:spLocks noGrp="1"/>
          </p:cNvSpPr>
          <p:nvPr>
            <p:ph type="body" idx="1"/>
          </p:nvPr>
        </p:nvSpPr>
        <p:spPr>
          <a:xfrm>
            <a:off x="802706" y="2422261"/>
            <a:ext cx="8636000" cy="1250156"/>
          </a:xfrm>
          <a:prstGeom prst="rect">
            <a:avLst/>
          </a:prstGeom>
        </p:spPr>
        <p:txBody>
          <a:bodyPr lIns="77925" tIns="38963" rIns="77925" bIns="38963" anchor="b"/>
          <a:lstStyle>
            <a:lvl1pPr marL="0" indent="0">
              <a:buNone/>
              <a:defRPr sz="1700"/>
            </a:lvl1pPr>
            <a:lvl2pPr marL="389626" indent="0">
              <a:buNone/>
              <a:defRPr sz="1500"/>
            </a:lvl2pPr>
            <a:lvl3pPr marL="779252" indent="0">
              <a:buNone/>
              <a:defRPr sz="1400"/>
            </a:lvl3pPr>
            <a:lvl4pPr marL="1168878" indent="0">
              <a:buNone/>
              <a:defRPr sz="1200"/>
            </a:lvl4pPr>
            <a:lvl5pPr marL="1558503" indent="0">
              <a:buNone/>
              <a:defRPr sz="1200"/>
            </a:lvl5pPr>
            <a:lvl6pPr marL="1948129" indent="0">
              <a:buNone/>
              <a:defRPr sz="1200"/>
            </a:lvl6pPr>
            <a:lvl7pPr marL="2337755" indent="0">
              <a:buNone/>
              <a:defRPr sz="1200"/>
            </a:lvl7pPr>
            <a:lvl8pPr marL="2727381" indent="0">
              <a:buNone/>
              <a:defRPr sz="1200"/>
            </a:lvl8pPr>
            <a:lvl9pPr marL="3117007" indent="0">
              <a:buNone/>
              <a:defRPr sz="1200"/>
            </a:lvl9pPr>
          </a:lstStyle>
          <a:p>
            <a:pPr lvl="0"/>
            <a:r>
              <a:rPr lang="zh-CN" altLang="en-US"/>
              <a:t>单击此处编辑母版文本样式</a:t>
            </a:r>
          </a:p>
        </p:txBody>
      </p:sp>
      <p:sp>
        <p:nvSpPr>
          <p:cNvPr id="4" name="Rectangle 7">
            <a:extLst>
              <a:ext uri="{FF2B5EF4-FFF2-40B4-BE49-F238E27FC236}">
                <a16:creationId xmlns:a16="http://schemas.microsoft.com/office/drawing/2014/main" id="{C3486845-45A2-6649-B0C6-28CE608A6673}"/>
              </a:ext>
            </a:extLst>
          </p:cNvPr>
          <p:cNvSpPr>
            <a:spLocks noGrp="1" noChangeArrowheads="1"/>
          </p:cNvSpPr>
          <p:nvPr>
            <p:ph type="dt" sz="half" idx="10"/>
          </p:nvPr>
        </p:nvSpPr>
        <p:spPr>
          <a:ln/>
        </p:spPr>
        <p:txBody>
          <a:bodyPr/>
          <a:lstStyle>
            <a:lvl1pPr>
              <a:defRPr/>
            </a:lvl1pPr>
          </a:lstStyle>
          <a:p>
            <a:pPr>
              <a:defRPr/>
            </a:pPr>
            <a:fld id="{910D5835-A0B2-B14D-B0EE-E58542015D90}" type="datetime1">
              <a:rPr lang="zh-CN" altLang="en-US"/>
              <a:pPr>
                <a:defRPr/>
              </a:pPr>
              <a:t>2026/5/13</a:t>
            </a:fld>
            <a:endParaRPr lang="fi-FI" altLang="zh-CN"/>
          </a:p>
        </p:txBody>
      </p:sp>
      <p:sp>
        <p:nvSpPr>
          <p:cNvPr id="5" name="Rectangle 8">
            <a:extLst>
              <a:ext uri="{FF2B5EF4-FFF2-40B4-BE49-F238E27FC236}">
                <a16:creationId xmlns:a16="http://schemas.microsoft.com/office/drawing/2014/main" id="{DEE63885-BADC-2443-B8B3-DEA1EA3B5BD7}"/>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6" name="Rectangle 9">
            <a:extLst>
              <a:ext uri="{FF2B5EF4-FFF2-40B4-BE49-F238E27FC236}">
                <a16:creationId xmlns:a16="http://schemas.microsoft.com/office/drawing/2014/main" id="{FCD25DB2-93FF-4143-B40D-719AA560B4E7}"/>
              </a:ext>
            </a:extLst>
          </p:cNvPr>
          <p:cNvSpPr>
            <a:spLocks noGrp="1" noChangeArrowheads="1"/>
          </p:cNvSpPr>
          <p:nvPr>
            <p:ph type="sldNum" sz="quarter" idx="12"/>
          </p:nvPr>
        </p:nvSpPr>
        <p:spPr>
          <a:ln/>
        </p:spPr>
        <p:txBody>
          <a:bodyPr/>
          <a:lstStyle>
            <a:lvl1pPr>
              <a:defRPr/>
            </a:lvl1pPr>
          </a:lstStyle>
          <a:p>
            <a:pPr>
              <a:defRPr/>
            </a:pPr>
            <a:fld id="{68E64346-43C6-4B4E-B75B-70FE496DC2C2}" type="slidenum">
              <a:rPr lang="fi-FI" altLang="zh-CN"/>
              <a:pPr>
                <a:defRPr/>
              </a:pPr>
              <a:t>‹#›</a:t>
            </a:fld>
            <a:endParaRPr lang="fi-FI" altLang="zh-CN"/>
          </a:p>
        </p:txBody>
      </p:sp>
    </p:spTree>
    <p:extLst>
      <p:ext uri="{BB962C8B-B14F-4D97-AF65-F5344CB8AC3E}">
        <p14:creationId xmlns:p14="http://schemas.microsoft.com/office/powerpoint/2010/main" val="19799706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3668130A-7A4F-B54E-94E6-221BC26D6328}"/>
              </a:ext>
            </a:extLst>
          </p:cNvPr>
          <p:cNvSpPr>
            <a:spLocks noGrp="1" noChangeArrowheads="1"/>
          </p:cNvSpPr>
          <p:nvPr>
            <p:ph type="dt" sz="half" idx="10"/>
          </p:nvPr>
        </p:nvSpPr>
        <p:spPr>
          <a:ln/>
        </p:spPr>
        <p:txBody>
          <a:bodyPr/>
          <a:lstStyle>
            <a:lvl1pPr>
              <a:defRPr/>
            </a:lvl1pPr>
          </a:lstStyle>
          <a:p>
            <a:pPr>
              <a:defRPr/>
            </a:pPr>
            <a:fld id="{62DA64A4-7E3C-0B4A-84D9-B4853AB0814C}" type="datetime1">
              <a:rPr lang="zh-CN" altLang="en-US">
                <a:solidFill>
                  <a:srgbClr val="000000"/>
                </a:solidFill>
              </a:rPr>
              <a:pPr>
                <a:defRPr/>
              </a:pPr>
              <a:t>2026/5/13</a:t>
            </a:fld>
            <a:endParaRPr lang="fi-FI" altLang="zh-CN">
              <a:solidFill>
                <a:srgbClr val="000000"/>
              </a:solidFill>
            </a:endParaRPr>
          </a:p>
        </p:txBody>
      </p:sp>
      <p:sp>
        <p:nvSpPr>
          <p:cNvPr id="3" name="Rectangle 8">
            <a:extLst>
              <a:ext uri="{FF2B5EF4-FFF2-40B4-BE49-F238E27FC236}">
                <a16:creationId xmlns:a16="http://schemas.microsoft.com/office/drawing/2014/main" id="{8FD4118B-4BE0-9E48-A714-8F0D972A6049}"/>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4" name="Rectangle 9">
            <a:extLst>
              <a:ext uri="{FF2B5EF4-FFF2-40B4-BE49-F238E27FC236}">
                <a16:creationId xmlns:a16="http://schemas.microsoft.com/office/drawing/2014/main" id="{87DBC02C-B09B-ED48-8174-084F171EA729}"/>
              </a:ext>
            </a:extLst>
          </p:cNvPr>
          <p:cNvSpPr>
            <a:spLocks noGrp="1" noChangeArrowheads="1"/>
          </p:cNvSpPr>
          <p:nvPr>
            <p:ph type="sldNum" sz="quarter" idx="12"/>
          </p:nvPr>
        </p:nvSpPr>
        <p:spPr>
          <a:ln/>
        </p:spPr>
        <p:txBody>
          <a:bodyPr/>
          <a:lstStyle>
            <a:lvl1pPr>
              <a:defRPr/>
            </a:lvl1pPr>
          </a:lstStyle>
          <a:p>
            <a:pPr>
              <a:defRPr/>
            </a:pPr>
            <a:fld id="{527DF998-8E63-9D43-B082-D188FC7A78CF}"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9801778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7543"/>
            <a:ext cx="3342706" cy="968375"/>
          </a:xfrm>
          <a:prstGeom prst="rect">
            <a:avLst/>
          </a:prstGeom>
        </p:spPr>
        <p:txBody>
          <a:bodyPr/>
          <a:lstStyle>
            <a:lvl1pPr algn="l">
              <a:defRPr sz="1667" b="1"/>
            </a:lvl1pPr>
          </a:lstStyle>
          <a:p>
            <a:r>
              <a:rPr lang="zh-CN" altLang="en-US"/>
              <a:t>单击此处编辑母版标题样式</a:t>
            </a:r>
          </a:p>
        </p:txBody>
      </p:sp>
      <p:sp>
        <p:nvSpPr>
          <p:cNvPr id="3" name="内容占位符 2"/>
          <p:cNvSpPr>
            <a:spLocks noGrp="1"/>
          </p:cNvSpPr>
          <p:nvPr>
            <p:ph idx="1"/>
          </p:nvPr>
        </p:nvSpPr>
        <p:spPr>
          <a:xfrm>
            <a:off x="3972820" y="227542"/>
            <a:ext cx="5679180" cy="4877594"/>
          </a:xfrm>
          <a:prstGeom prst="rect">
            <a:avLst/>
          </a:prstGeo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08000" y="1195918"/>
            <a:ext cx="3342706" cy="3909219"/>
          </a:xfrm>
          <a:prstGeom prst="rect">
            <a:avLst/>
          </a:prstGeo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a:t>单击此处编辑母版文本样式</a:t>
            </a:r>
          </a:p>
        </p:txBody>
      </p:sp>
      <p:sp>
        <p:nvSpPr>
          <p:cNvPr id="5" name="Rectangle 7">
            <a:extLst>
              <a:ext uri="{FF2B5EF4-FFF2-40B4-BE49-F238E27FC236}">
                <a16:creationId xmlns:a16="http://schemas.microsoft.com/office/drawing/2014/main" id="{1DDFA196-8ECE-A842-985A-F94A0DC1377F}"/>
              </a:ext>
            </a:extLst>
          </p:cNvPr>
          <p:cNvSpPr>
            <a:spLocks noGrp="1" noChangeArrowheads="1"/>
          </p:cNvSpPr>
          <p:nvPr>
            <p:ph type="dt" sz="half" idx="10"/>
          </p:nvPr>
        </p:nvSpPr>
        <p:spPr>
          <a:ln/>
        </p:spPr>
        <p:txBody>
          <a:bodyPr/>
          <a:lstStyle>
            <a:lvl1pPr>
              <a:defRPr/>
            </a:lvl1pPr>
          </a:lstStyle>
          <a:p>
            <a:pPr>
              <a:defRPr/>
            </a:pPr>
            <a:fld id="{FF8E2644-7E8B-BB4D-9CAF-2C42A6811B56}"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BEFD9189-374D-2D42-9280-2A1330155F69}"/>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44DFD64A-26C7-F448-AA0F-D0D28C6B6A69}"/>
              </a:ext>
            </a:extLst>
          </p:cNvPr>
          <p:cNvSpPr>
            <a:spLocks noGrp="1" noChangeArrowheads="1"/>
          </p:cNvSpPr>
          <p:nvPr>
            <p:ph type="sldNum" sz="quarter" idx="12"/>
          </p:nvPr>
        </p:nvSpPr>
        <p:spPr>
          <a:ln/>
        </p:spPr>
        <p:txBody>
          <a:bodyPr/>
          <a:lstStyle>
            <a:lvl1pPr>
              <a:defRPr/>
            </a:lvl1pPr>
          </a:lstStyle>
          <a:p>
            <a:pPr>
              <a:defRPr/>
            </a:pPr>
            <a:fld id="{2B07408F-026E-2F40-871E-57905B197015}"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22664867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296" y="4000500"/>
            <a:ext cx="6096000" cy="472282"/>
          </a:xfrm>
          <a:prstGeom prst="rect">
            <a:avLst/>
          </a:prstGeom>
        </p:spPr>
        <p:txBody>
          <a:bodyPr/>
          <a:lstStyle>
            <a:lvl1pPr algn="l">
              <a:defRPr sz="1667" b="1"/>
            </a:lvl1pPr>
          </a:lstStyle>
          <a:p>
            <a:r>
              <a:rPr lang="zh-CN" altLang="en-US"/>
              <a:t>单击此处编辑母版标题样式</a:t>
            </a:r>
          </a:p>
        </p:txBody>
      </p:sp>
      <p:sp>
        <p:nvSpPr>
          <p:cNvPr id="3" name="图片占位符 2"/>
          <p:cNvSpPr>
            <a:spLocks noGrp="1"/>
          </p:cNvSpPr>
          <p:nvPr>
            <p:ph type="pic" idx="1"/>
          </p:nvPr>
        </p:nvSpPr>
        <p:spPr>
          <a:xfrm>
            <a:off x="1991296" y="510646"/>
            <a:ext cx="6096000" cy="3429000"/>
          </a:xfrm>
          <a:prstGeom prst="rect">
            <a:avLst/>
          </a:prstGeo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endParaRPr lang="zh-CN" altLang="en-US" noProof="0"/>
          </a:p>
        </p:txBody>
      </p:sp>
      <p:sp>
        <p:nvSpPr>
          <p:cNvPr id="4" name="文本占位符 3"/>
          <p:cNvSpPr>
            <a:spLocks noGrp="1"/>
          </p:cNvSpPr>
          <p:nvPr>
            <p:ph type="body" sz="half" idx="2"/>
          </p:nvPr>
        </p:nvSpPr>
        <p:spPr>
          <a:xfrm>
            <a:off x="1991296" y="4472782"/>
            <a:ext cx="6096000" cy="670718"/>
          </a:xfrm>
          <a:prstGeom prst="rect">
            <a:avLst/>
          </a:prstGeo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a:t>单击此处编辑母版文本样式</a:t>
            </a:r>
          </a:p>
        </p:txBody>
      </p:sp>
      <p:sp>
        <p:nvSpPr>
          <p:cNvPr id="5" name="Rectangle 7">
            <a:extLst>
              <a:ext uri="{FF2B5EF4-FFF2-40B4-BE49-F238E27FC236}">
                <a16:creationId xmlns:a16="http://schemas.microsoft.com/office/drawing/2014/main" id="{86A1B886-F7EA-E745-821F-5CF555F76C9F}"/>
              </a:ext>
            </a:extLst>
          </p:cNvPr>
          <p:cNvSpPr>
            <a:spLocks noGrp="1" noChangeArrowheads="1"/>
          </p:cNvSpPr>
          <p:nvPr>
            <p:ph type="dt" sz="half" idx="10"/>
          </p:nvPr>
        </p:nvSpPr>
        <p:spPr>
          <a:ln/>
        </p:spPr>
        <p:txBody>
          <a:bodyPr/>
          <a:lstStyle>
            <a:lvl1pPr>
              <a:defRPr/>
            </a:lvl1pPr>
          </a:lstStyle>
          <a:p>
            <a:pPr>
              <a:defRPr/>
            </a:pPr>
            <a:fld id="{523B6B0F-52B2-DA4E-B6B6-44CF26301DCB}"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88FFA7AD-A6D3-DA4E-8051-B931FFBF4426}"/>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2F74FABE-9499-5A49-8AB9-92AA78DA9830}"/>
              </a:ext>
            </a:extLst>
          </p:cNvPr>
          <p:cNvSpPr>
            <a:spLocks noGrp="1" noChangeArrowheads="1"/>
          </p:cNvSpPr>
          <p:nvPr>
            <p:ph type="sldNum" sz="quarter" idx="12"/>
          </p:nvPr>
        </p:nvSpPr>
        <p:spPr>
          <a:ln/>
        </p:spPr>
        <p:txBody>
          <a:bodyPr/>
          <a:lstStyle>
            <a:lvl1pPr>
              <a:defRPr/>
            </a:lvl1pPr>
          </a:lstStyle>
          <a:p>
            <a:pPr>
              <a:defRPr/>
            </a:pPr>
            <a:fld id="{1083BCED-AA70-2C4A-A799-2EF5C2BE7191}"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22105633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1641230" y="1057012"/>
            <a:ext cx="8049847" cy="414998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7">
            <a:extLst>
              <a:ext uri="{FF2B5EF4-FFF2-40B4-BE49-F238E27FC236}">
                <a16:creationId xmlns:a16="http://schemas.microsoft.com/office/drawing/2014/main" id="{03390800-0D09-7747-9600-5FE9F317140A}"/>
              </a:ext>
            </a:extLst>
          </p:cNvPr>
          <p:cNvSpPr>
            <a:spLocks noGrp="1" noChangeArrowheads="1"/>
          </p:cNvSpPr>
          <p:nvPr>
            <p:ph type="dt" sz="half" idx="10"/>
          </p:nvPr>
        </p:nvSpPr>
        <p:spPr>
          <a:ln/>
        </p:spPr>
        <p:txBody>
          <a:bodyPr/>
          <a:lstStyle>
            <a:lvl1pPr>
              <a:defRPr/>
            </a:lvl1pPr>
          </a:lstStyle>
          <a:p>
            <a:pPr>
              <a:defRPr/>
            </a:pPr>
            <a:fld id="{423B70B3-B880-7A49-A809-3AA531534F7A}"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BEA3ECBD-4DD0-8E45-BDE0-ABC70C1F0235}"/>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8C613224-E007-9C49-AC27-9785DB3270EA}"/>
              </a:ext>
            </a:extLst>
          </p:cNvPr>
          <p:cNvSpPr>
            <a:spLocks noGrp="1" noChangeArrowheads="1"/>
          </p:cNvSpPr>
          <p:nvPr>
            <p:ph type="sldNum" sz="quarter" idx="12"/>
          </p:nvPr>
        </p:nvSpPr>
        <p:spPr>
          <a:ln/>
        </p:spPr>
        <p:txBody>
          <a:bodyPr/>
          <a:lstStyle>
            <a:lvl1pPr>
              <a:defRPr/>
            </a:lvl1pPr>
          </a:lstStyle>
          <a:p>
            <a:pPr>
              <a:defRPr/>
            </a:pPr>
            <a:fld id="{63CDDBAF-BA47-0C4A-9B59-7AB497CBC73C}"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4441218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670476" y="0"/>
            <a:ext cx="2020602" cy="5207000"/>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608668" y="0"/>
            <a:ext cx="5905500" cy="52070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7">
            <a:extLst>
              <a:ext uri="{FF2B5EF4-FFF2-40B4-BE49-F238E27FC236}">
                <a16:creationId xmlns:a16="http://schemas.microsoft.com/office/drawing/2014/main" id="{B6EA2ED7-9B99-0549-887E-88EA057CD624}"/>
              </a:ext>
            </a:extLst>
          </p:cNvPr>
          <p:cNvSpPr>
            <a:spLocks noGrp="1" noChangeArrowheads="1"/>
          </p:cNvSpPr>
          <p:nvPr>
            <p:ph type="dt" sz="half" idx="10"/>
          </p:nvPr>
        </p:nvSpPr>
        <p:spPr>
          <a:ln/>
        </p:spPr>
        <p:txBody>
          <a:bodyPr/>
          <a:lstStyle>
            <a:lvl1pPr>
              <a:defRPr/>
            </a:lvl1pPr>
          </a:lstStyle>
          <a:p>
            <a:pPr>
              <a:defRPr/>
            </a:pPr>
            <a:fld id="{D71C66E1-1906-DC4F-B962-E4BCF7E0CB8F}"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71013F6C-0A97-C241-85C7-9078B10FEB1E}"/>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857CE45D-C9C4-A840-9615-E18AB1ABB54F}"/>
              </a:ext>
            </a:extLst>
          </p:cNvPr>
          <p:cNvSpPr>
            <a:spLocks noGrp="1" noChangeArrowheads="1"/>
          </p:cNvSpPr>
          <p:nvPr>
            <p:ph type="sldNum" sz="quarter" idx="12"/>
          </p:nvPr>
        </p:nvSpPr>
        <p:spPr>
          <a:ln/>
        </p:spPr>
        <p:txBody>
          <a:bodyPr/>
          <a:lstStyle>
            <a:lvl1pPr>
              <a:defRPr/>
            </a:lvl1pPr>
          </a:lstStyle>
          <a:p>
            <a:pPr>
              <a:defRPr/>
            </a:pPr>
            <a:fld id="{8147C4B9-62FF-8D49-A631-049F9B4D3A14}"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3793112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文本占位符 2"/>
          <p:cNvSpPr>
            <a:spLocks noGrp="1"/>
          </p:cNvSpPr>
          <p:nvPr>
            <p:ph type="body" sz="half" idx="1"/>
          </p:nvPr>
        </p:nvSpPr>
        <p:spPr>
          <a:xfrm>
            <a:off x="1641231" y="1057012"/>
            <a:ext cx="3946769" cy="414998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744308" y="1057012"/>
            <a:ext cx="3946769" cy="414998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7">
            <a:extLst>
              <a:ext uri="{FF2B5EF4-FFF2-40B4-BE49-F238E27FC236}">
                <a16:creationId xmlns:a16="http://schemas.microsoft.com/office/drawing/2014/main" id="{E5AC756C-A0B2-DB44-99E9-FE1CBC525C96}"/>
              </a:ext>
            </a:extLst>
          </p:cNvPr>
          <p:cNvSpPr>
            <a:spLocks noGrp="1" noChangeArrowheads="1"/>
          </p:cNvSpPr>
          <p:nvPr>
            <p:ph type="dt" sz="half" idx="10"/>
          </p:nvPr>
        </p:nvSpPr>
        <p:spPr>
          <a:ln/>
        </p:spPr>
        <p:txBody>
          <a:bodyPr/>
          <a:lstStyle>
            <a:lvl1pPr>
              <a:defRPr/>
            </a:lvl1pPr>
          </a:lstStyle>
          <a:p>
            <a:pPr>
              <a:defRPr/>
            </a:pPr>
            <a:fld id="{BCFA6AC3-62F4-544C-927D-3121023DD516}"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E4409088-4AAB-184A-9640-B0DDD14F1447}"/>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8F63EF90-81D8-CE49-8731-C81851C96E42}"/>
              </a:ext>
            </a:extLst>
          </p:cNvPr>
          <p:cNvSpPr>
            <a:spLocks noGrp="1" noChangeArrowheads="1"/>
          </p:cNvSpPr>
          <p:nvPr>
            <p:ph type="sldNum" sz="quarter" idx="12"/>
          </p:nvPr>
        </p:nvSpPr>
        <p:spPr>
          <a:ln/>
        </p:spPr>
        <p:txBody>
          <a:bodyPr/>
          <a:lstStyle>
            <a:lvl1pPr>
              <a:defRPr/>
            </a:lvl1pPr>
          </a:lstStyle>
          <a:p>
            <a:pPr>
              <a:defRPr/>
            </a:pPr>
            <a:fld id="{B76540F6-8283-7544-B7E5-325ADF9E4BEE}"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5961761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1608667" y="0"/>
            <a:ext cx="7504398" cy="825500"/>
          </a:xfrm>
          <a:prstGeom prst="rect">
            <a:avLst/>
          </a:prstGeom>
        </p:spPr>
        <p:txBody>
          <a:bodyPr/>
          <a:lstStyle/>
          <a:p>
            <a:r>
              <a:rPr lang="zh-CN" altLang="en-US"/>
              <a:t>单击此处编辑母版标题样式</a:t>
            </a:r>
          </a:p>
        </p:txBody>
      </p:sp>
      <p:sp>
        <p:nvSpPr>
          <p:cNvPr id="3" name="内容占位符 2"/>
          <p:cNvSpPr>
            <a:spLocks noGrp="1"/>
          </p:cNvSpPr>
          <p:nvPr>
            <p:ph sz="quarter" idx="1"/>
          </p:nvPr>
        </p:nvSpPr>
        <p:spPr>
          <a:xfrm>
            <a:off x="1641231" y="1057012"/>
            <a:ext cx="3946769" cy="201083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5744308" y="1057012"/>
            <a:ext cx="3946769" cy="201083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1641231" y="3194845"/>
            <a:ext cx="3946769" cy="2012156"/>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5744308" y="3194845"/>
            <a:ext cx="3946769" cy="2012156"/>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7">
            <a:extLst>
              <a:ext uri="{FF2B5EF4-FFF2-40B4-BE49-F238E27FC236}">
                <a16:creationId xmlns:a16="http://schemas.microsoft.com/office/drawing/2014/main" id="{C3229A24-BDEE-854D-9F2B-82F6738BE5A1}"/>
              </a:ext>
            </a:extLst>
          </p:cNvPr>
          <p:cNvSpPr>
            <a:spLocks noGrp="1" noChangeArrowheads="1"/>
          </p:cNvSpPr>
          <p:nvPr>
            <p:ph type="dt" sz="half" idx="10"/>
          </p:nvPr>
        </p:nvSpPr>
        <p:spPr>
          <a:ln/>
        </p:spPr>
        <p:txBody>
          <a:bodyPr/>
          <a:lstStyle>
            <a:lvl1pPr>
              <a:defRPr/>
            </a:lvl1pPr>
          </a:lstStyle>
          <a:p>
            <a:pPr>
              <a:defRPr/>
            </a:pPr>
            <a:fld id="{C1D04258-7615-B845-8530-696F582861B2}" type="datetime1">
              <a:rPr lang="zh-CN" altLang="en-US">
                <a:solidFill>
                  <a:srgbClr val="000000"/>
                </a:solidFill>
              </a:rPr>
              <a:pPr>
                <a:defRPr/>
              </a:pPr>
              <a:t>2026/5/13</a:t>
            </a:fld>
            <a:endParaRPr lang="fi-FI" altLang="zh-CN">
              <a:solidFill>
                <a:srgbClr val="000000"/>
              </a:solidFill>
            </a:endParaRPr>
          </a:p>
        </p:txBody>
      </p:sp>
      <p:sp>
        <p:nvSpPr>
          <p:cNvPr id="8" name="Rectangle 8">
            <a:extLst>
              <a:ext uri="{FF2B5EF4-FFF2-40B4-BE49-F238E27FC236}">
                <a16:creationId xmlns:a16="http://schemas.microsoft.com/office/drawing/2014/main" id="{9883569B-F776-F645-AA50-74D15EFC4388}"/>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9" name="Rectangle 9">
            <a:extLst>
              <a:ext uri="{FF2B5EF4-FFF2-40B4-BE49-F238E27FC236}">
                <a16:creationId xmlns:a16="http://schemas.microsoft.com/office/drawing/2014/main" id="{99486C59-5E62-EF41-AF04-B3AE0C9310CF}"/>
              </a:ext>
            </a:extLst>
          </p:cNvPr>
          <p:cNvSpPr>
            <a:spLocks noGrp="1" noChangeArrowheads="1"/>
          </p:cNvSpPr>
          <p:nvPr>
            <p:ph type="sldNum" sz="quarter" idx="12"/>
          </p:nvPr>
        </p:nvSpPr>
        <p:spPr>
          <a:ln/>
        </p:spPr>
        <p:txBody>
          <a:bodyPr/>
          <a:lstStyle>
            <a:lvl1pPr>
              <a:defRPr/>
            </a:lvl1pPr>
          </a:lstStyle>
          <a:p>
            <a:pPr>
              <a:defRPr/>
            </a:pPr>
            <a:fld id="{F1AB44CF-A3C8-1D4C-BCDA-1BE1D39E1EFD}"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9764800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表格占位符 2"/>
          <p:cNvSpPr>
            <a:spLocks noGrp="1"/>
          </p:cNvSpPr>
          <p:nvPr>
            <p:ph type="tbl" idx="1"/>
          </p:nvPr>
        </p:nvSpPr>
        <p:spPr>
          <a:xfrm>
            <a:off x="1641230" y="1057012"/>
            <a:ext cx="8049847" cy="4149989"/>
          </a:xfrm>
          <a:prstGeom prst="rect">
            <a:avLst/>
          </a:prstGeom>
        </p:spPr>
        <p:txBody>
          <a:bodyPr/>
          <a:lstStyle/>
          <a:p>
            <a:pPr lvl="0"/>
            <a:endParaRPr lang="zh-CN" altLang="en-US" noProof="0"/>
          </a:p>
        </p:txBody>
      </p:sp>
      <p:sp>
        <p:nvSpPr>
          <p:cNvPr id="4" name="Rectangle 7">
            <a:extLst>
              <a:ext uri="{FF2B5EF4-FFF2-40B4-BE49-F238E27FC236}">
                <a16:creationId xmlns:a16="http://schemas.microsoft.com/office/drawing/2014/main" id="{3E0B211C-572C-EA47-ADF5-3E35C5FCE029}"/>
              </a:ext>
            </a:extLst>
          </p:cNvPr>
          <p:cNvSpPr>
            <a:spLocks noGrp="1" noChangeArrowheads="1"/>
          </p:cNvSpPr>
          <p:nvPr>
            <p:ph type="dt" sz="half" idx="10"/>
          </p:nvPr>
        </p:nvSpPr>
        <p:spPr>
          <a:ln/>
        </p:spPr>
        <p:txBody>
          <a:bodyPr/>
          <a:lstStyle>
            <a:lvl1pPr>
              <a:defRPr/>
            </a:lvl1pPr>
          </a:lstStyle>
          <a:p>
            <a:pPr>
              <a:defRPr/>
            </a:pPr>
            <a:fld id="{36CEA2C3-E721-5544-B058-CC2413BDD7F5}"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77BEB27F-A904-8240-9938-2BF8D613485F}"/>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F9A19C83-2736-AC4B-83B1-FA0539DCF898}"/>
              </a:ext>
            </a:extLst>
          </p:cNvPr>
          <p:cNvSpPr>
            <a:spLocks noGrp="1" noChangeArrowheads="1"/>
          </p:cNvSpPr>
          <p:nvPr>
            <p:ph type="sldNum" sz="quarter" idx="12"/>
          </p:nvPr>
        </p:nvSpPr>
        <p:spPr>
          <a:ln/>
        </p:spPr>
        <p:txBody>
          <a:bodyPr/>
          <a:lstStyle>
            <a:lvl1pPr>
              <a:defRPr/>
            </a:lvl1pPr>
          </a:lstStyle>
          <a:p>
            <a:pPr>
              <a:defRPr/>
            </a:pPr>
            <a:fld id="{BBC2701D-B322-1B41-9F4E-0DF47FF5465B}"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40812613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6"/>
            <a:ext cx="8636000" cy="1225021"/>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524000" y="3238500"/>
            <a:ext cx="7112000" cy="1460500"/>
          </a:xfrm>
          <a:prstGeom prst="rect">
            <a:avLst/>
          </a:prstGeom>
        </p:spPr>
        <p:txBody>
          <a:bodyPr/>
          <a:lstStyle>
            <a:lvl1pPr marL="0" indent="0" algn="ctr">
              <a:buNone/>
              <a:defRPr>
                <a:solidFill>
                  <a:schemeClr val="tx1">
                    <a:tint val="75000"/>
                  </a:schemeClr>
                </a:solidFill>
              </a:defRPr>
            </a:lvl1pPr>
            <a:lvl2pPr marL="380985" indent="0" algn="ctr">
              <a:buNone/>
              <a:defRPr>
                <a:solidFill>
                  <a:schemeClr val="tx1">
                    <a:tint val="75000"/>
                  </a:schemeClr>
                </a:solidFill>
              </a:defRPr>
            </a:lvl2pPr>
            <a:lvl3pPr marL="761970" indent="0" algn="ctr">
              <a:buNone/>
              <a:defRPr>
                <a:solidFill>
                  <a:schemeClr val="tx1">
                    <a:tint val="75000"/>
                  </a:schemeClr>
                </a:solidFill>
              </a:defRPr>
            </a:lvl3pPr>
            <a:lvl4pPr marL="1142954" indent="0" algn="ctr">
              <a:buNone/>
              <a:defRPr>
                <a:solidFill>
                  <a:schemeClr val="tx1">
                    <a:tint val="75000"/>
                  </a:schemeClr>
                </a:solidFill>
              </a:defRPr>
            </a:lvl4pPr>
            <a:lvl5pPr marL="1523939" indent="0" algn="ctr">
              <a:buNone/>
              <a:defRPr>
                <a:solidFill>
                  <a:schemeClr val="tx1">
                    <a:tint val="75000"/>
                  </a:schemeClr>
                </a:solidFill>
              </a:defRPr>
            </a:lvl5pPr>
            <a:lvl6pPr marL="1904924" indent="0" algn="ctr">
              <a:buNone/>
              <a:defRPr>
                <a:solidFill>
                  <a:schemeClr val="tx1">
                    <a:tint val="75000"/>
                  </a:schemeClr>
                </a:solidFill>
              </a:defRPr>
            </a:lvl6pPr>
            <a:lvl7pPr marL="2285909" indent="0" algn="ctr">
              <a:buNone/>
              <a:defRPr>
                <a:solidFill>
                  <a:schemeClr val="tx1">
                    <a:tint val="75000"/>
                  </a:schemeClr>
                </a:solidFill>
              </a:defRPr>
            </a:lvl7pPr>
            <a:lvl8pPr marL="2666893" indent="0" algn="ctr">
              <a:buNone/>
              <a:defRPr>
                <a:solidFill>
                  <a:schemeClr val="tx1">
                    <a:tint val="75000"/>
                  </a:schemeClr>
                </a:solidFill>
              </a:defRPr>
            </a:lvl8pPr>
            <a:lvl9pPr marL="3047878"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srgbClr val="000000"/>
                </a:solidFill>
              </a:rPr>
              <a:pPr/>
              <a:t>2026/5/13</a:t>
            </a:fld>
            <a:endParaRPr lang="zh-CN" altLang="en-US">
              <a:solidFill>
                <a:srgbClr val="000000"/>
              </a:solidFill>
            </a:endParaRPr>
          </a:p>
        </p:txBody>
      </p:sp>
      <p:sp>
        <p:nvSpPr>
          <p:cNvPr id="5" name="页脚占位符 4"/>
          <p:cNvSpPr>
            <a:spLocks noGrp="1"/>
          </p:cNvSpPr>
          <p:nvPr>
            <p:ph type="ftr" sz="quarter" idx="11"/>
          </p:nvPr>
        </p:nvSpPr>
        <p:spPr/>
        <p:txBody>
          <a:bodyPr/>
          <a:lstStyle/>
          <a:p>
            <a:endParaRPr lang="zh-CN" altLang="en-US">
              <a:solidFill>
                <a:srgbClr val="000000"/>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478309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508000" y="1333501"/>
            <a:ext cx="9144000" cy="3771636"/>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fld id="{DCD644B7-E610-4DA6-80A5-B76F2E86471E}" type="datetimeFigureOut">
              <a:rPr lang="zh-CN" altLang="en-US">
                <a:solidFill>
                  <a:srgbClr val="000000"/>
                </a:solidFill>
              </a:rPr>
              <a:pPr>
                <a:defRPr/>
              </a:pPr>
              <a:t>2026/5/13</a:t>
            </a:fld>
            <a:endParaRPr lang="zh-CN"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B620C76-FE9F-4848-965A-A8F830D13502}"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986457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内容占位符 2"/>
          <p:cNvSpPr>
            <a:spLocks noGrp="1"/>
          </p:cNvSpPr>
          <p:nvPr>
            <p:ph sz="half" idx="1"/>
          </p:nvPr>
        </p:nvSpPr>
        <p:spPr>
          <a:xfrm>
            <a:off x="1641231" y="1057012"/>
            <a:ext cx="3946769" cy="4149989"/>
          </a:xfrm>
          <a:prstGeom prst="rect">
            <a:avLst/>
          </a:prstGeom>
        </p:spPr>
        <p:txBody>
          <a:bodyPr lIns="77925" tIns="38963" rIns="77925" bIns="38963"/>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744308" y="1057012"/>
            <a:ext cx="3946769" cy="4149989"/>
          </a:xfrm>
          <a:prstGeom prst="rect">
            <a:avLst/>
          </a:prstGeom>
        </p:spPr>
        <p:txBody>
          <a:bodyPr lIns="77925" tIns="38963" rIns="77925" bIns="38963"/>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7">
            <a:extLst>
              <a:ext uri="{FF2B5EF4-FFF2-40B4-BE49-F238E27FC236}">
                <a16:creationId xmlns:a16="http://schemas.microsoft.com/office/drawing/2014/main" id="{424E6FE4-F146-A941-AFA5-AE121867AF2A}"/>
              </a:ext>
            </a:extLst>
          </p:cNvPr>
          <p:cNvSpPr>
            <a:spLocks noGrp="1" noChangeArrowheads="1"/>
          </p:cNvSpPr>
          <p:nvPr>
            <p:ph type="dt" sz="half" idx="10"/>
          </p:nvPr>
        </p:nvSpPr>
        <p:spPr>
          <a:ln/>
        </p:spPr>
        <p:txBody>
          <a:bodyPr/>
          <a:lstStyle>
            <a:lvl1pPr>
              <a:defRPr/>
            </a:lvl1pPr>
          </a:lstStyle>
          <a:p>
            <a:pPr>
              <a:defRPr/>
            </a:pPr>
            <a:fld id="{1BD01A51-D242-4747-9B3B-D7B8CDA1C35F}" type="datetime1">
              <a:rPr lang="zh-CN" altLang="en-US"/>
              <a:pPr>
                <a:defRPr/>
              </a:pPr>
              <a:t>2026/5/13</a:t>
            </a:fld>
            <a:endParaRPr lang="fi-FI" altLang="zh-CN"/>
          </a:p>
        </p:txBody>
      </p:sp>
      <p:sp>
        <p:nvSpPr>
          <p:cNvPr id="6" name="Rectangle 8">
            <a:extLst>
              <a:ext uri="{FF2B5EF4-FFF2-40B4-BE49-F238E27FC236}">
                <a16:creationId xmlns:a16="http://schemas.microsoft.com/office/drawing/2014/main" id="{B04AF9BE-2FEF-F346-94A0-4B0496377315}"/>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7" name="Rectangle 9">
            <a:extLst>
              <a:ext uri="{FF2B5EF4-FFF2-40B4-BE49-F238E27FC236}">
                <a16:creationId xmlns:a16="http://schemas.microsoft.com/office/drawing/2014/main" id="{C6C625D9-51C4-0147-A8C7-84DFF9149EA5}"/>
              </a:ext>
            </a:extLst>
          </p:cNvPr>
          <p:cNvSpPr>
            <a:spLocks noGrp="1" noChangeArrowheads="1"/>
          </p:cNvSpPr>
          <p:nvPr>
            <p:ph type="sldNum" sz="quarter" idx="12"/>
          </p:nvPr>
        </p:nvSpPr>
        <p:spPr>
          <a:ln/>
        </p:spPr>
        <p:txBody>
          <a:bodyPr/>
          <a:lstStyle>
            <a:lvl1pPr>
              <a:defRPr/>
            </a:lvl1pPr>
          </a:lstStyle>
          <a:p>
            <a:pPr>
              <a:defRPr/>
            </a:pPr>
            <a:fld id="{40D09B40-F48A-AD4E-A5CC-E7E600C0E06D}" type="slidenum">
              <a:rPr lang="fi-FI" altLang="zh-CN"/>
              <a:pPr>
                <a:defRPr/>
              </a:pPr>
              <a:t>‹#›</a:t>
            </a:fld>
            <a:endParaRPr lang="fi-FI" altLang="zh-CN"/>
          </a:p>
        </p:txBody>
      </p:sp>
    </p:spTree>
    <p:extLst>
      <p:ext uri="{BB962C8B-B14F-4D97-AF65-F5344CB8AC3E}">
        <p14:creationId xmlns:p14="http://schemas.microsoft.com/office/powerpoint/2010/main" val="1237545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Line 5"/>
          <p:cNvSpPr>
            <a:spLocks noChangeShapeType="1"/>
          </p:cNvSpPr>
          <p:nvPr/>
        </p:nvSpPr>
        <p:spPr bwMode="auto">
          <a:xfrm flipH="1">
            <a:off x="0" y="5397500"/>
            <a:ext cx="10160000" cy="0"/>
          </a:xfrm>
          <a:prstGeom prst="line">
            <a:avLst/>
          </a:prstGeom>
          <a:noFill/>
          <a:ln w="19050">
            <a:solidFill>
              <a:schemeClr val="accent2"/>
            </a:solidFill>
            <a:round/>
            <a:headEnd/>
            <a:tailEnd/>
          </a:ln>
          <a:effectLst/>
        </p:spPr>
        <p:txBody>
          <a:bodyPr wrap="none" anchor="ctr"/>
          <a:lstStyle/>
          <a:p>
            <a:pPr algn="ctr">
              <a:defRPr/>
            </a:pPr>
            <a:endParaRPr lang="zh-CN" altLang="en-US" sz="1667">
              <a:solidFill>
                <a:srgbClr val="000000"/>
              </a:solidFill>
              <a:ea typeface="楷体_GB2312"/>
            </a:endParaRPr>
          </a:p>
        </p:txBody>
      </p:sp>
      <p:pic>
        <p:nvPicPr>
          <p:cNvPr id="8" name="Picture 10" descr="master03_image002"/>
          <p:cNvPicPr>
            <a:picLocks noChangeAspect="1" noChangeArrowheads="1"/>
          </p:cNvPicPr>
          <p:nvPr userDrawn="1"/>
        </p:nvPicPr>
        <p:blipFill>
          <a:blip r:embed="rId2" cstate="print"/>
          <a:srcRect/>
          <a:stretch>
            <a:fillRect/>
          </a:stretch>
        </p:blipFill>
        <p:spPr bwMode="auto">
          <a:xfrm>
            <a:off x="9142372" y="337348"/>
            <a:ext cx="677333" cy="637646"/>
          </a:xfrm>
          <a:prstGeom prst="rect">
            <a:avLst/>
          </a:prstGeom>
          <a:noFill/>
          <a:ln w="9525">
            <a:noFill/>
            <a:miter lim="800000"/>
            <a:headEnd/>
            <a:tailEnd/>
          </a:ln>
        </p:spPr>
      </p:pic>
      <p:sp>
        <p:nvSpPr>
          <p:cNvPr id="9" name="Line 14"/>
          <p:cNvSpPr>
            <a:spLocks noChangeShapeType="1"/>
          </p:cNvSpPr>
          <p:nvPr userDrawn="1"/>
        </p:nvSpPr>
        <p:spPr bwMode="auto">
          <a:xfrm flipH="1">
            <a:off x="0" y="877094"/>
            <a:ext cx="8922564" cy="0"/>
          </a:xfrm>
          <a:prstGeom prst="line">
            <a:avLst/>
          </a:prstGeom>
          <a:noFill/>
          <a:ln w="19050">
            <a:solidFill>
              <a:schemeClr val="accent2"/>
            </a:solidFill>
            <a:round/>
            <a:headEnd/>
            <a:tailEnd/>
          </a:ln>
          <a:effectLst/>
        </p:spPr>
        <p:txBody>
          <a:bodyPr wrap="none" anchor="ctr"/>
          <a:lstStyle/>
          <a:p>
            <a:pPr algn="ctr">
              <a:defRPr/>
            </a:pPr>
            <a:endParaRPr lang="zh-CN" altLang="en-US" sz="1667">
              <a:solidFill>
                <a:srgbClr val="000000"/>
              </a:solidFill>
              <a:ea typeface="楷体_GB2312"/>
            </a:endParaRPr>
          </a:p>
        </p:txBody>
      </p:sp>
      <p:sp>
        <p:nvSpPr>
          <p:cNvPr id="46082" name="Rectangle 2"/>
          <p:cNvSpPr>
            <a:spLocks noGrp="1" noChangeArrowheads="1"/>
          </p:cNvSpPr>
          <p:nvPr>
            <p:ph type="subTitle" idx="1"/>
          </p:nvPr>
        </p:nvSpPr>
        <p:spPr>
          <a:xfrm>
            <a:off x="1953847" y="3619500"/>
            <a:ext cx="7112000" cy="1079500"/>
          </a:xfrm>
          <a:prstGeom prst="rect">
            <a:avLst/>
          </a:prstGeom>
        </p:spPr>
        <p:txBody>
          <a:bodyPr anchor="ctr" anchorCtr="1"/>
          <a:lstStyle>
            <a:lvl1pPr marL="0" indent="0" algn="ctr">
              <a:defRPr/>
            </a:lvl1pPr>
          </a:lstStyle>
          <a:p>
            <a:r>
              <a:rPr lang="zh-CN" altLang="fi-FI"/>
              <a:t>天气学原理</a:t>
            </a:r>
          </a:p>
        </p:txBody>
      </p:sp>
      <p:sp>
        <p:nvSpPr>
          <p:cNvPr id="46089" name="Rectangle 9"/>
          <p:cNvSpPr>
            <a:spLocks noGrp="1" noChangeArrowheads="1"/>
          </p:cNvSpPr>
          <p:nvPr>
            <p:ph type="ctrTitle"/>
          </p:nvPr>
        </p:nvSpPr>
        <p:spPr>
          <a:xfrm>
            <a:off x="1953847" y="1524000"/>
            <a:ext cx="7112000" cy="1651000"/>
          </a:xfrm>
          <a:prstGeom prst="rect">
            <a:avLst/>
          </a:prstGeom>
        </p:spPr>
        <p:txBody>
          <a:bodyPr anchor="ctr" anchorCtr="1"/>
          <a:lstStyle>
            <a:lvl1pPr>
              <a:defRPr/>
            </a:lvl1pPr>
          </a:lstStyle>
          <a:p>
            <a:r>
              <a:rPr lang="zh-CN" altLang="fi-FI"/>
              <a:t>天气学原理</a:t>
            </a:r>
          </a:p>
        </p:txBody>
      </p:sp>
      <p:sp>
        <p:nvSpPr>
          <p:cNvPr id="10" name="Rectangle 15"/>
          <p:cNvSpPr>
            <a:spLocks noGrp="1" noChangeArrowheads="1"/>
          </p:cNvSpPr>
          <p:nvPr>
            <p:ph type="dt" sz="half" idx="10"/>
          </p:nvPr>
        </p:nvSpPr>
        <p:spPr>
          <a:xfrm>
            <a:off x="234463" y="5461000"/>
            <a:ext cx="1641231" cy="190500"/>
          </a:xfrm>
          <a:prstGeom prst="rect">
            <a:avLst/>
          </a:prstGeom>
        </p:spPr>
        <p:txBody>
          <a:bodyPr/>
          <a:lstStyle>
            <a:lvl1pPr>
              <a:defRPr sz="694" b="1">
                <a:latin typeface="Arial" charset="0"/>
              </a:defRPr>
            </a:lvl1pPr>
          </a:lstStyle>
          <a:p>
            <a:pPr algn="ctr">
              <a:defRPr/>
            </a:pPr>
            <a:fld id="{C89FEE05-B166-41CF-9A26-4B06E89DA5D8}" type="datetime1">
              <a:rPr lang="zh-CN" altLang="en-US">
                <a:solidFill>
                  <a:srgbClr val="000000"/>
                </a:solidFill>
              </a:rPr>
              <a:pPr algn="ctr">
                <a:defRPr/>
              </a:pPr>
              <a:t>2026/5/13</a:t>
            </a:fld>
            <a:endParaRPr lang="fi-FI">
              <a:solidFill>
                <a:srgbClr val="000000"/>
              </a:solidFill>
            </a:endParaRPr>
          </a:p>
        </p:txBody>
      </p:sp>
      <p:sp>
        <p:nvSpPr>
          <p:cNvPr id="11" name="Rectangle 16"/>
          <p:cNvSpPr>
            <a:spLocks noGrp="1" noChangeArrowheads="1"/>
          </p:cNvSpPr>
          <p:nvPr>
            <p:ph type="ftr" sz="quarter" idx="11"/>
          </p:nvPr>
        </p:nvSpPr>
        <p:spPr>
          <a:xfrm>
            <a:off x="3676492" y="5461000"/>
            <a:ext cx="4062372" cy="190500"/>
          </a:xfrm>
          <a:prstGeom prst="rect">
            <a:avLst/>
          </a:prstGeom>
        </p:spPr>
        <p:txBody>
          <a:bodyPr/>
          <a:lstStyle>
            <a:lvl1pPr algn="l">
              <a:defRPr sz="694" b="1">
                <a:latin typeface="Arial" charset="0"/>
              </a:defRPr>
            </a:lvl1pPr>
          </a:lstStyle>
          <a:p>
            <a:pPr>
              <a:defRPr/>
            </a:pPr>
            <a:r>
              <a:rPr lang="fi-FI" altLang="zh-CN">
                <a:solidFill>
                  <a:srgbClr val="000000"/>
                </a:solidFill>
              </a:rPr>
              <a:t>Annual Report of NSFC's Project            by Xiu-Qun Yang,  Nanjing University</a:t>
            </a:r>
            <a:endParaRPr lang="zh-CN" altLang="fi-FI">
              <a:solidFill>
                <a:srgbClr val="000000"/>
              </a:solidFill>
            </a:endParaRPr>
          </a:p>
        </p:txBody>
      </p:sp>
      <p:sp>
        <p:nvSpPr>
          <p:cNvPr id="12" name="Rectangle 17"/>
          <p:cNvSpPr>
            <a:spLocks noGrp="1" noChangeArrowheads="1"/>
          </p:cNvSpPr>
          <p:nvPr>
            <p:ph type="sldNum" sz="quarter" idx="12"/>
          </p:nvPr>
        </p:nvSpPr>
        <p:spPr>
          <a:xfrm>
            <a:off x="7730721" y="5461000"/>
            <a:ext cx="2038513" cy="190500"/>
          </a:xfrm>
          <a:prstGeom prst="rect">
            <a:avLst/>
          </a:prstGeom>
        </p:spPr>
        <p:txBody>
          <a:bodyPr/>
          <a:lstStyle>
            <a:lvl1pPr>
              <a:defRPr sz="694" b="1">
                <a:latin typeface="Arial" charset="0"/>
              </a:defRPr>
            </a:lvl1pPr>
          </a:lstStyle>
          <a:p>
            <a:pPr algn="ctr">
              <a:defRPr/>
            </a:pPr>
            <a:fld id="{04784D82-04F1-4997-B767-97C4FD38F947}" type="slidenum">
              <a:rPr lang="fi-FI">
                <a:solidFill>
                  <a:srgbClr val="000000"/>
                </a:solidFill>
              </a:rPr>
              <a:pPr algn="ctr">
                <a:defRPr/>
              </a:pPr>
              <a:t>‹#›</a:t>
            </a:fld>
            <a:endParaRPr lang="fi-FI">
              <a:solidFill>
                <a:srgbClr val="000000"/>
              </a:solidFill>
            </a:endParaRPr>
          </a:p>
        </p:txBody>
      </p:sp>
    </p:spTree>
    <p:extLst>
      <p:ext uri="{BB962C8B-B14F-4D97-AF65-F5344CB8AC3E}">
        <p14:creationId xmlns:p14="http://schemas.microsoft.com/office/powerpoint/2010/main" val="36789287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1641231" y="1057015"/>
            <a:ext cx="8049847" cy="414998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7"/>
          <p:cNvSpPr>
            <a:spLocks noGrp="1" noChangeArrowheads="1"/>
          </p:cNvSpPr>
          <p:nvPr>
            <p:ph type="dt" sz="half" idx="10"/>
          </p:nvPr>
        </p:nvSpPr>
        <p:spPr>
          <a:xfrm>
            <a:off x="234463" y="5461000"/>
            <a:ext cx="1641231" cy="190500"/>
          </a:xfrm>
          <a:prstGeom prst="rect">
            <a:avLst/>
          </a:prstGeom>
          <a:ln/>
        </p:spPr>
        <p:txBody>
          <a:bodyPr/>
          <a:lstStyle>
            <a:lvl1pPr>
              <a:defRPr/>
            </a:lvl1pPr>
          </a:lstStyle>
          <a:p>
            <a:pPr algn="ctr">
              <a:defRPr/>
            </a:pPr>
            <a:fld id="{0B62872A-911E-4AD7-8BBD-BBAD454C0627}" type="datetime1">
              <a:rPr lang="zh-CN" altLang="en-US" sz="2127">
                <a:solidFill>
                  <a:srgbClr val="000000"/>
                </a:solidFill>
              </a:rPr>
              <a:pPr algn="ctr">
                <a:defRPr/>
              </a:pPr>
              <a:t>2026/5/13</a:t>
            </a:fld>
            <a:endParaRPr lang="fi-FI" sz="2127">
              <a:solidFill>
                <a:srgbClr val="000000"/>
              </a:solidFill>
            </a:endParaRPr>
          </a:p>
        </p:txBody>
      </p:sp>
      <p:sp>
        <p:nvSpPr>
          <p:cNvPr id="5" name="Rectangle 8"/>
          <p:cNvSpPr>
            <a:spLocks noGrp="1" noChangeArrowheads="1"/>
          </p:cNvSpPr>
          <p:nvPr>
            <p:ph type="ftr" sz="quarter" idx="11"/>
          </p:nvPr>
        </p:nvSpPr>
        <p:spPr>
          <a:xfrm>
            <a:off x="2938912" y="5498042"/>
            <a:ext cx="5096282" cy="216958"/>
          </a:xfrm>
          <a:prstGeom prst="rect">
            <a:avLst/>
          </a:prstGeom>
          <a:ln/>
        </p:spPr>
        <p:txBody>
          <a:bodyPr/>
          <a:lstStyle>
            <a:lvl1pPr>
              <a:defRPr/>
            </a:lvl1pPr>
          </a:lstStyle>
          <a:p>
            <a:pPr algn="ctr">
              <a:defRPr/>
            </a:pPr>
            <a:r>
              <a:rPr lang="fi-FI" altLang="zh-CN" sz="2127">
                <a:solidFill>
                  <a:srgbClr val="000000"/>
                </a:solidFill>
              </a:rPr>
              <a:t>By Xiu-Qun YANG            Nanjing University</a:t>
            </a:r>
          </a:p>
        </p:txBody>
      </p:sp>
      <p:sp>
        <p:nvSpPr>
          <p:cNvPr id="6" name="Rectangle 9"/>
          <p:cNvSpPr>
            <a:spLocks noGrp="1" noChangeArrowheads="1"/>
          </p:cNvSpPr>
          <p:nvPr>
            <p:ph type="sldNum" sz="quarter" idx="12"/>
          </p:nvPr>
        </p:nvSpPr>
        <p:spPr>
          <a:xfrm>
            <a:off x="8121489" y="5524500"/>
            <a:ext cx="2038513" cy="190500"/>
          </a:xfrm>
          <a:prstGeom prst="rect">
            <a:avLst/>
          </a:prstGeom>
          <a:ln/>
        </p:spPr>
        <p:txBody>
          <a:bodyPr/>
          <a:lstStyle>
            <a:lvl1pPr>
              <a:defRPr/>
            </a:lvl1pPr>
          </a:lstStyle>
          <a:p>
            <a:pPr algn="ctr">
              <a:defRPr/>
            </a:pPr>
            <a:fld id="{E5B9AE01-F7B6-4A64-846A-6C2E1A1A37B6}" type="slidenum">
              <a:rPr lang="fi-FI" sz="2127">
                <a:solidFill>
                  <a:srgbClr val="000000"/>
                </a:solidFill>
              </a:rPr>
              <a:pPr algn="ctr">
                <a:defRPr/>
              </a:pPr>
              <a:t>‹#›</a:t>
            </a:fld>
            <a:endParaRPr lang="fi-FI" sz="2127">
              <a:solidFill>
                <a:srgbClr val="000000"/>
              </a:solidFill>
            </a:endParaRPr>
          </a:p>
        </p:txBody>
      </p:sp>
    </p:spTree>
    <p:extLst>
      <p:ext uri="{BB962C8B-B14F-4D97-AF65-F5344CB8AC3E}">
        <p14:creationId xmlns:p14="http://schemas.microsoft.com/office/powerpoint/2010/main" val="37579935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xfrm>
            <a:off x="234463" y="5461000"/>
            <a:ext cx="1641231" cy="190500"/>
          </a:xfrm>
          <a:prstGeom prst="rect">
            <a:avLst/>
          </a:prstGeom>
          <a:ln/>
        </p:spPr>
        <p:txBody>
          <a:bodyPr/>
          <a:lstStyle>
            <a:lvl1pPr>
              <a:defRPr/>
            </a:lvl1pPr>
          </a:lstStyle>
          <a:p>
            <a:pPr algn="ctr">
              <a:defRPr/>
            </a:pPr>
            <a:fld id="{A011172B-C75A-4FF3-9372-B7DBE96265D0}" type="datetime1">
              <a:rPr lang="zh-CN" altLang="en-US" sz="2127">
                <a:solidFill>
                  <a:srgbClr val="000000"/>
                </a:solidFill>
              </a:rPr>
              <a:pPr algn="ctr">
                <a:defRPr/>
              </a:pPr>
              <a:t>2026/5/13</a:t>
            </a:fld>
            <a:endParaRPr lang="fi-FI" sz="2127">
              <a:solidFill>
                <a:srgbClr val="000000"/>
              </a:solidFill>
            </a:endParaRPr>
          </a:p>
        </p:txBody>
      </p:sp>
      <p:sp>
        <p:nvSpPr>
          <p:cNvPr id="3" name="Rectangle 8"/>
          <p:cNvSpPr>
            <a:spLocks noGrp="1" noChangeArrowheads="1"/>
          </p:cNvSpPr>
          <p:nvPr>
            <p:ph type="ftr" sz="quarter" idx="11"/>
          </p:nvPr>
        </p:nvSpPr>
        <p:spPr>
          <a:xfrm>
            <a:off x="2938912" y="5498042"/>
            <a:ext cx="5096282" cy="216958"/>
          </a:xfrm>
          <a:prstGeom prst="rect">
            <a:avLst/>
          </a:prstGeom>
          <a:ln/>
        </p:spPr>
        <p:txBody>
          <a:bodyPr/>
          <a:lstStyle>
            <a:lvl1pPr>
              <a:defRPr/>
            </a:lvl1pPr>
          </a:lstStyle>
          <a:p>
            <a:pPr algn="ctr">
              <a:defRPr/>
            </a:pPr>
            <a:r>
              <a:rPr lang="fi-FI" altLang="zh-CN" sz="2127">
                <a:solidFill>
                  <a:srgbClr val="000000"/>
                </a:solidFill>
              </a:rPr>
              <a:t>By Xiu-Qun YANG            Nanjing University</a:t>
            </a:r>
          </a:p>
        </p:txBody>
      </p:sp>
      <p:sp>
        <p:nvSpPr>
          <p:cNvPr id="4" name="Rectangle 9"/>
          <p:cNvSpPr>
            <a:spLocks noGrp="1" noChangeArrowheads="1"/>
          </p:cNvSpPr>
          <p:nvPr>
            <p:ph type="sldNum" sz="quarter" idx="12"/>
          </p:nvPr>
        </p:nvSpPr>
        <p:spPr>
          <a:xfrm>
            <a:off x="8121489" y="5524500"/>
            <a:ext cx="2038513" cy="190500"/>
          </a:xfrm>
          <a:prstGeom prst="rect">
            <a:avLst/>
          </a:prstGeom>
          <a:ln/>
        </p:spPr>
        <p:txBody>
          <a:bodyPr/>
          <a:lstStyle>
            <a:lvl1pPr>
              <a:defRPr/>
            </a:lvl1pPr>
          </a:lstStyle>
          <a:p>
            <a:pPr algn="ctr">
              <a:defRPr/>
            </a:pPr>
            <a:fld id="{22770FA5-823C-4CCE-B94C-ACD79E4EC5EC}" type="slidenum">
              <a:rPr lang="fi-FI" sz="2127">
                <a:solidFill>
                  <a:srgbClr val="000000"/>
                </a:solidFill>
              </a:rPr>
              <a:pPr algn="ctr">
                <a:defRPr/>
              </a:pPr>
              <a:t>‹#›</a:t>
            </a:fld>
            <a:endParaRPr lang="fi-FI" sz="2127">
              <a:solidFill>
                <a:srgbClr val="000000"/>
              </a:solidFill>
            </a:endParaRPr>
          </a:p>
        </p:txBody>
      </p:sp>
    </p:spTree>
    <p:extLst>
      <p:ext uri="{BB962C8B-B14F-4D97-AF65-F5344CB8AC3E}">
        <p14:creationId xmlns:p14="http://schemas.microsoft.com/office/powerpoint/2010/main" val="36863393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11"/>
          <p:cNvGrpSpPr>
            <a:grpSpLocks/>
          </p:cNvGrpSpPr>
          <p:nvPr userDrawn="1"/>
        </p:nvGrpSpPr>
        <p:grpSpPr bwMode="auto">
          <a:xfrm>
            <a:off x="1" y="0"/>
            <a:ext cx="1313962" cy="5715000"/>
            <a:chOff x="0" y="0"/>
            <a:chExt cx="807" cy="4320"/>
          </a:xfrm>
        </p:grpSpPr>
        <p:pic>
          <p:nvPicPr>
            <p:cNvPr id="5" name="Picture 12" descr="master03_image001"/>
            <p:cNvPicPr>
              <a:picLocks noChangeAspect="1" noChangeArrowheads="1"/>
            </p:cNvPicPr>
            <p:nvPr userDrawn="1"/>
          </p:nvPicPr>
          <p:blipFill>
            <a:blip r:embed="rId2" cstate="print"/>
            <a:srcRect/>
            <a:stretch>
              <a:fillRect/>
            </a:stretch>
          </p:blipFill>
          <p:spPr bwMode="auto">
            <a:xfrm>
              <a:off x="0" y="0"/>
              <a:ext cx="807" cy="687"/>
            </a:xfrm>
            <a:prstGeom prst="rect">
              <a:avLst/>
            </a:prstGeom>
            <a:noFill/>
            <a:ln w="9525">
              <a:noFill/>
              <a:miter lim="800000"/>
              <a:headEnd/>
              <a:tailEnd/>
            </a:ln>
          </p:spPr>
        </p:pic>
        <p:pic>
          <p:nvPicPr>
            <p:cNvPr id="6" name="Picture 13" descr="master03_image002"/>
            <p:cNvPicPr>
              <a:picLocks noChangeAspect="1" noChangeArrowheads="1"/>
            </p:cNvPicPr>
            <p:nvPr userDrawn="1"/>
          </p:nvPicPr>
          <p:blipFill>
            <a:blip r:embed="rId3" cstate="print"/>
            <a:srcRect/>
            <a:stretch>
              <a:fillRect/>
            </a:stretch>
          </p:blipFill>
          <p:spPr bwMode="auto">
            <a:xfrm flipH="1">
              <a:off x="0" y="663"/>
              <a:ext cx="807" cy="3657"/>
            </a:xfrm>
            <a:prstGeom prst="rect">
              <a:avLst/>
            </a:prstGeom>
            <a:noFill/>
            <a:ln w="9525">
              <a:noFill/>
              <a:miter lim="800000"/>
              <a:headEnd/>
              <a:tailEnd/>
            </a:ln>
          </p:spPr>
        </p:pic>
      </p:grpSp>
      <p:sp>
        <p:nvSpPr>
          <p:cNvPr id="7" name="Line 5"/>
          <p:cNvSpPr>
            <a:spLocks noChangeShapeType="1"/>
          </p:cNvSpPr>
          <p:nvPr/>
        </p:nvSpPr>
        <p:spPr bwMode="auto">
          <a:xfrm flipH="1">
            <a:off x="0" y="5397500"/>
            <a:ext cx="10160000" cy="0"/>
          </a:xfrm>
          <a:prstGeom prst="line">
            <a:avLst/>
          </a:prstGeom>
          <a:noFill/>
          <a:ln w="19050">
            <a:solidFill>
              <a:schemeClr val="accent2"/>
            </a:solidFill>
            <a:round/>
            <a:headEnd/>
            <a:tailEnd/>
          </a:ln>
          <a:effectLst/>
        </p:spPr>
        <p:txBody>
          <a:bodyPr wrap="none" anchor="ctr"/>
          <a:lstStyle/>
          <a:p>
            <a:pPr algn="ctr">
              <a:defRPr/>
            </a:pPr>
            <a:endParaRPr lang="zh-CN" altLang="en-US" sz="1806">
              <a:solidFill>
                <a:srgbClr val="000000"/>
              </a:solidFill>
              <a:ea typeface="楷体_GB2312"/>
            </a:endParaRPr>
          </a:p>
        </p:txBody>
      </p:sp>
      <p:pic>
        <p:nvPicPr>
          <p:cNvPr id="8" name="Picture 10" descr="master03_image002"/>
          <p:cNvPicPr>
            <a:picLocks noChangeAspect="1" noChangeArrowheads="1"/>
          </p:cNvPicPr>
          <p:nvPr userDrawn="1"/>
        </p:nvPicPr>
        <p:blipFill>
          <a:blip r:embed="rId4" cstate="print"/>
          <a:srcRect/>
          <a:stretch>
            <a:fillRect/>
          </a:stretch>
        </p:blipFill>
        <p:spPr bwMode="auto">
          <a:xfrm>
            <a:off x="9142372" y="337349"/>
            <a:ext cx="677333" cy="637646"/>
          </a:xfrm>
          <a:prstGeom prst="rect">
            <a:avLst/>
          </a:prstGeom>
          <a:noFill/>
          <a:ln w="9525">
            <a:noFill/>
            <a:miter lim="800000"/>
            <a:headEnd/>
            <a:tailEnd/>
          </a:ln>
        </p:spPr>
      </p:pic>
      <p:sp>
        <p:nvSpPr>
          <p:cNvPr id="9" name="Line 14"/>
          <p:cNvSpPr>
            <a:spLocks noChangeShapeType="1"/>
          </p:cNvSpPr>
          <p:nvPr userDrawn="1"/>
        </p:nvSpPr>
        <p:spPr bwMode="auto">
          <a:xfrm flipH="1">
            <a:off x="0" y="877094"/>
            <a:ext cx="8922564" cy="0"/>
          </a:xfrm>
          <a:prstGeom prst="line">
            <a:avLst/>
          </a:prstGeom>
          <a:noFill/>
          <a:ln w="19050">
            <a:solidFill>
              <a:schemeClr val="accent2"/>
            </a:solidFill>
            <a:round/>
            <a:headEnd/>
            <a:tailEnd/>
          </a:ln>
          <a:effectLst/>
        </p:spPr>
        <p:txBody>
          <a:bodyPr wrap="none" anchor="ctr"/>
          <a:lstStyle/>
          <a:p>
            <a:pPr algn="ctr">
              <a:defRPr/>
            </a:pPr>
            <a:endParaRPr lang="zh-CN" altLang="en-US" sz="1806">
              <a:solidFill>
                <a:srgbClr val="000000"/>
              </a:solidFill>
              <a:ea typeface="楷体_GB2312"/>
            </a:endParaRPr>
          </a:p>
        </p:txBody>
      </p:sp>
      <p:sp>
        <p:nvSpPr>
          <p:cNvPr id="46082" name="Rectangle 2"/>
          <p:cNvSpPr>
            <a:spLocks noGrp="1" noChangeArrowheads="1"/>
          </p:cNvSpPr>
          <p:nvPr>
            <p:ph type="subTitle" idx="1"/>
          </p:nvPr>
        </p:nvSpPr>
        <p:spPr>
          <a:xfrm>
            <a:off x="1953847" y="3619500"/>
            <a:ext cx="7112000" cy="1079500"/>
          </a:xfrm>
        </p:spPr>
        <p:txBody>
          <a:bodyPr anchor="ctr" anchorCtr="1"/>
          <a:lstStyle>
            <a:lvl1pPr marL="0" indent="0" algn="ctr">
              <a:defRPr/>
            </a:lvl1pPr>
          </a:lstStyle>
          <a:p>
            <a:r>
              <a:rPr lang="zh-CN" altLang="fi-FI"/>
              <a:t>天气学原理</a:t>
            </a:r>
          </a:p>
        </p:txBody>
      </p:sp>
      <p:sp>
        <p:nvSpPr>
          <p:cNvPr id="46089" name="Rectangle 9"/>
          <p:cNvSpPr>
            <a:spLocks noGrp="1" noChangeArrowheads="1"/>
          </p:cNvSpPr>
          <p:nvPr>
            <p:ph type="ctrTitle"/>
          </p:nvPr>
        </p:nvSpPr>
        <p:spPr>
          <a:xfrm>
            <a:off x="1953847" y="1524000"/>
            <a:ext cx="7112000" cy="1651000"/>
          </a:xfrm>
        </p:spPr>
        <p:txBody>
          <a:bodyPr anchor="ctr" anchorCtr="1"/>
          <a:lstStyle>
            <a:lvl1pPr>
              <a:defRPr/>
            </a:lvl1pPr>
          </a:lstStyle>
          <a:p>
            <a:r>
              <a:rPr lang="zh-CN" altLang="fi-FI"/>
              <a:t>天气学原理</a:t>
            </a:r>
          </a:p>
        </p:txBody>
      </p:sp>
      <p:sp>
        <p:nvSpPr>
          <p:cNvPr id="10" name="Rectangle 15"/>
          <p:cNvSpPr>
            <a:spLocks noGrp="1" noChangeArrowheads="1"/>
          </p:cNvSpPr>
          <p:nvPr>
            <p:ph type="dt" sz="half" idx="10"/>
          </p:nvPr>
        </p:nvSpPr>
        <p:spPr/>
        <p:txBody>
          <a:bodyPr/>
          <a:lstStyle>
            <a:lvl1pPr>
              <a:defRPr sz="752" b="1">
                <a:latin typeface="Arial" charset="0"/>
              </a:defRPr>
            </a:lvl1pPr>
          </a:lstStyle>
          <a:p>
            <a:pPr>
              <a:defRPr/>
            </a:pPr>
            <a:fld id="{C89FEE05-B166-41CF-9A26-4B06E89DA5D8}" type="datetime1">
              <a:rPr lang="zh-CN" altLang="en-US">
                <a:solidFill>
                  <a:srgbClr val="000000"/>
                </a:solidFill>
              </a:rPr>
              <a:pPr>
                <a:defRPr/>
              </a:pPr>
              <a:t>2026/5/13</a:t>
            </a:fld>
            <a:endParaRPr lang="fi-FI">
              <a:solidFill>
                <a:srgbClr val="000000"/>
              </a:solidFill>
            </a:endParaRPr>
          </a:p>
        </p:txBody>
      </p:sp>
      <p:sp>
        <p:nvSpPr>
          <p:cNvPr id="11" name="Rectangle 16"/>
          <p:cNvSpPr>
            <a:spLocks noGrp="1" noChangeArrowheads="1"/>
          </p:cNvSpPr>
          <p:nvPr>
            <p:ph type="ftr" sz="quarter" idx="11"/>
          </p:nvPr>
        </p:nvSpPr>
        <p:spPr>
          <a:xfrm>
            <a:off x="3676492" y="5461000"/>
            <a:ext cx="4062372" cy="190500"/>
          </a:xfrm>
        </p:spPr>
        <p:txBody>
          <a:bodyPr/>
          <a:lstStyle>
            <a:lvl1pPr algn="l">
              <a:defRPr sz="752" b="1">
                <a:latin typeface="Arial" charset="0"/>
              </a:defRPr>
            </a:lvl1pPr>
          </a:lstStyle>
          <a:p>
            <a:pPr>
              <a:defRPr/>
            </a:pPr>
            <a:r>
              <a:rPr lang="fi-FI" altLang="zh-CN">
                <a:solidFill>
                  <a:srgbClr val="000000"/>
                </a:solidFill>
              </a:rPr>
              <a:t>Annual Report of NSFC's Project            by Xiu-Qun Yang,  Nanjing University</a:t>
            </a:r>
            <a:endParaRPr lang="zh-CN" altLang="fi-FI">
              <a:solidFill>
                <a:srgbClr val="000000"/>
              </a:solidFill>
            </a:endParaRPr>
          </a:p>
        </p:txBody>
      </p:sp>
      <p:sp>
        <p:nvSpPr>
          <p:cNvPr id="12" name="Rectangle 17"/>
          <p:cNvSpPr>
            <a:spLocks noGrp="1" noChangeArrowheads="1"/>
          </p:cNvSpPr>
          <p:nvPr>
            <p:ph type="sldNum" sz="quarter" idx="12"/>
          </p:nvPr>
        </p:nvSpPr>
        <p:spPr>
          <a:xfrm>
            <a:off x="7730721" y="5461000"/>
            <a:ext cx="2038513" cy="190500"/>
          </a:xfrm>
        </p:spPr>
        <p:txBody>
          <a:bodyPr/>
          <a:lstStyle>
            <a:lvl1pPr>
              <a:defRPr sz="752" b="1">
                <a:latin typeface="Arial" charset="0"/>
              </a:defRPr>
            </a:lvl1pPr>
          </a:lstStyle>
          <a:p>
            <a:pPr>
              <a:defRPr/>
            </a:pPr>
            <a:fld id="{04784D82-04F1-4997-B767-97C4FD38F947}" type="slidenum">
              <a:rPr lang="fi-FI">
                <a:solidFill>
                  <a:srgbClr val="000000"/>
                </a:solidFill>
              </a:rPr>
              <a:pPr>
                <a:defRPr/>
              </a:pPr>
              <a:t>‹#›</a:t>
            </a:fld>
            <a:endParaRPr lang="fi-FI">
              <a:solidFill>
                <a:srgbClr val="000000"/>
              </a:solidFill>
            </a:endParaRPr>
          </a:p>
        </p:txBody>
      </p:sp>
    </p:spTree>
    <p:extLst>
      <p:ext uri="{BB962C8B-B14F-4D97-AF65-F5344CB8AC3E}">
        <p14:creationId xmlns:p14="http://schemas.microsoft.com/office/powerpoint/2010/main" val="21385134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7"/>
          <p:cNvSpPr>
            <a:spLocks noGrp="1" noChangeArrowheads="1"/>
          </p:cNvSpPr>
          <p:nvPr>
            <p:ph type="dt" sz="half" idx="10"/>
          </p:nvPr>
        </p:nvSpPr>
        <p:spPr>
          <a:ln/>
        </p:spPr>
        <p:txBody>
          <a:bodyPr/>
          <a:lstStyle>
            <a:lvl1pPr>
              <a:defRPr/>
            </a:lvl1pPr>
          </a:lstStyle>
          <a:p>
            <a:pPr>
              <a:defRPr/>
            </a:pPr>
            <a:fld id="{0B62872A-911E-4AD7-8BBD-BBAD454C0627}" type="datetime1">
              <a:rPr lang="zh-CN" altLang="en-US">
                <a:solidFill>
                  <a:srgbClr val="000000"/>
                </a:solidFill>
              </a:rPr>
              <a:pPr>
                <a:defRPr/>
              </a:pPr>
              <a:t>2026/5/13</a:t>
            </a:fld>
            <a:endParaRPr lang="fi-FI">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r>
              <a:rPr lang="fi-FI" altLang="zh-CN">
                <a:solidFill>
                  <a:srgbClr val="000000"/>
                </a:solidFill>
              </a:rPr>
              <a:t>By Xiu-Qun YANG            Nanjing University</a:t>
            </a:r>
          </a:p>
        </p:txBody>
      </p:sp>
      <p:sp>
        <p:nvSpPr>
          <p:cNvPr id="6" name="Rectangle 9"/>
          <p:cNvSpPr>
            <a:spLocks noGrp="1" noChangeArrowheads="1"/>
          </p:cNvSpPr>
          <p:nvPr>
            <p:ph type="sldNum" sz="quarter" idx="12"/>
          </p:nvPr>
        </p:nvSpPr>
        <p:spPr>
          <a:ln/>
        </p:spPr>
        <p:txBody>
          <a:bodyPr/>
          <a:lstStyle>
            <a:lvl1pPr>
              <a:defRPr/>
            </a:lvl1pPr>
          </a:lstStyle>
          <a:p>
            <a:pPr>
              <a:defRPr/>
            </a:pPr>
            <a:fld id="{E5B9AE01-F7B6-4A64-846A-6C2E1A1A37B6}" type="slidenum">
              <a:rPr lang="fi-FI">
                <a:solidFill>
                  <a:srgbClr val="000000"/>
                </a:solidFill>
              </a:rPr>
              <a:pPr>
                <a:defRPr/>
              </a:pPr>
              <a:t>‹#›</a:t>
            </a:fld>
            <a:endParaRPr lang="fi-FI">
              <a:solidFill>
                <a:srgbClr val="000000"/>
              </a:solidFill>
            </a:endParaRPr>
          </a:p>
        </p:txBody>
      </p:sp>
    </p:spTree>
    <p:extLst>
      <p:ext uri="{BB962C8B-B14F-4D97-AF65-F5344CB8AC3E}">
        <p14:creationId xmlns:p14="http://schemas.microsoft.com/office/powerpoint/2010/main" val="28106542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fld id="{A011172B-C75A-4FF3-9372-B7DBE96265D0}" type="datetime1">
              <a:rPr lang="zh-CN" altLang="en-US">
                <a:solidFill>
                  <a:srgbClr val="000000"/>
                </a:solidFill>
              </a:rPr>
              <a:pPr>
                <a:defRPr/>
              </a:pPr>
              <a:t>2026/5/13</a:t>
            </a:fld>
            <a:endParaRPr lang="fi-FI">
              <a:solidFill>
                <a:srgbClr val="000000"/>
              </a:solidFill>
            </a:endParaRPr>
          </a:p>
        </p:txBody>
      </p:sp>
      <p:sp>
        <p:nvSpPr>
          <p:cNvPr id="3" name="Rectangle 8"/>
          <p:cNvSpPr>
            <a:spLocks noGrp="1" noChangeArrowheads="1"/>
          </p:cNvSpPr>
          <p:nvPr>
            <p:ph type="ftr" sz="quarter" idx="11"/>
          </p:nvPr>
        </p:nvSpPr>
        <p:spPr>
          <a:ln/>
        </p:spPr>
        <p:txBody>
          <a:bodyPr/>
          <a:lstStyle>
            <a:lvl1pPr>
              <a:defRPr/>
            </a:lvl1pPr>
          </a:lstStyle>
          <a:p>
            <a:pPr>
              <a:defRPr/>
            </a:pPr>
            <a:r>
              <a:rPr lang="fi-FI" altLang="zh-CN">
                <a:solidFill>
                  <a:srgbClr val="000000"/>
                </a:solidFill>
              </a:rPr>
              <a:t>By Xiu-Qun YANG            Nanjing University</a:t>
            </a:r>
          </a:p>
        </p:txBody>
      </p:sp>
      <p:sp>
        <p:nvSpPr>
          <p:cNvPr id="4" name="Rectangle 9"/>
          <p:cNvSpPr>
            <a:spLocks noGrp="1" noChangeArrowheads="1"/>
          </p:cNvSpPr>
          <p:nvPr>
            <p:ph type="sldNum" sz="quarter" idx="12"/>
          </p:nvPr>
        </p:nvSpPr>
        <p:spPr>
          <a:ln/>
        </p:spPr>
        <p:txBody>
          <a:bodyPr/>
          <a:lstStyle>
            <a:lvl1pPr>
              <a:defRPr/>
            </a:lvl1pPr>
          </a:lstStyle>
          <a:p>
            <a:pPr>
              <a:defRPr/>
            </a:pPr>
            <a:fld id="{22770FA5-823C-4CCE-B94C-ACD79E4EC5EC}" type="slidenum">
              <a:rPr lang="fi-FI">
                <a:solidFill>
                  <a:srgbClr val="000000"/>
                </a:solidFill>
              </a:rPr>
              <a:pPr>
                <a:defRPr/>
              </a:pPr>
              <a:t>‹#›</a:t>
            </a:fld>
            <a:endParaRPr lang="fi-FI">
              <a:solidFill>
                <a:srgbClr val="000000"/>
              </a:solidFill>
            </a:endParaRPr>
          </a:p>
        </p:txBody>
      </p:sp>
    </p:spTree>
    <p:extLst>
      <p:ext uri="{BB962C8B-B14F-4D97-AF65-F5344CB8AC3E}">
        <p14:creationId xmlns:p14="http://schemas.microsoft.com/office/powerpoint/2010/main" val="363320663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3" y="227544"/>
            <a:ext cx="3342706" cy="968375"/>
          </a:xfrm>
        </p:spPr>
        <p:txBody>
          <a:bodyPr/>
          <a:lstStyle>
            <a:lvl1pPr algn="l">
              <a:defRPr sz="1505" b="1"/>
            </a:lvl1pPr>
          </a:lstStyle>
          <a:p>
            <a:r>
              <a:rPr lang="zh-CN" altLang="en-US"/>
              <a:t>单击此处编辑母版标题样式</a:t>
            </a:r>
          </a:p>
        </p:txBody>
      </p:sp>
      <p:sp>
        <p:nvSpPr>
          <p:cNvPr id="3" name="内容占位符 2"/>
          <p:cNvSpPr>
            <a:spLocks noGrp="1"/>
          </p:cNvSpPr>
          <p:nvPr>
            <p:ph idx="1"/>
          </p:nvPr>
        </p:nvSpPr>
        <p:spPr>
          <a:xfrm>
            <a:off x="3972821" y="227546"/>
            <a:ext cx="5679180" cy="4877594"/>
          </a:xfrm>
        </p:spPr>
        <p:txBody>
          <a:bodyPr/>
          <a:lstStyle>
            <a:lvl1pPr>
              <a:defRPr sz="2407"/>
            </a:lvl1pPr>
            <a:lvl2pPr>
              <a:defRPr sz="2106"/>
            </a:lvl2pPr>
            <a:lvl3pPr>
              <a:defRPr sz="1806"/>
            </a:lvl3pPr>
            <a:lvl4pPr>
              <a:defRPr sz="1505"/>
            </a:lvl4pPr>
            <a:lvl5pPr>
              <a:defRPr sz="1505"/>
            </a:lvl5pPr>
            <a:lvl6pPr>
              <a:defRPr sz="1505"/>
            </a:lvl6pPr>
            <a:lvl7pPr>
              <a:defRPr sz="1505"/>
            </a:lvl7pPr>
            <a:lvl8pPr>
              <a:defRPr sz="1505"/>
            </a:lvl8pPr>
            <a:lvl9pPr>
              <a:defRPr sz="150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08003" y="1195920"/>
            <a:ext cx="3342706" cy="3909219"/>
          </a:xfrm>
        </p:spPr>
        <p:txBody>
          <a:bodyPr/>
          <a:lstStyle>
            <a:lvl1pPr marL="0" indent="0">
              <a:buNone/>
              <a:defRPr sz="1053"/>
            </a:lvl1pPr>
            <a:lvl2pPr marL="343918" indent="0">
              <a:buNone/>
              <a:defRPr sz="902"/>
            </a:lvl2pPr>
            <a:lvl3pPr marL="687837" indent="0">
              <a:buNone/>
              <a:defRPr sz="752"/>
            </a:lvl3pPr>
            <a:lvl4pPr marL="1031755" indent="0">
              <a:buNone/>
              <a:defRPr sz="677"/>
            </a:lvl4pPr>
            <a:lvl5pPr marL="1375672" indent="0">
              <a:buNone/>
              <a:defRPr sz="677"/>
            </a:lvl5pPr>
            <a:lvl6pPr marL="1719591" indent="0">
              <a:buNone/>
              <a:defRPr sz="677"/>
            </a:lvl6pPr>
            <a:lvl7pPr marL="2063509" indent="0">
              <a:buNone/>
              <a:defRPr sz="677"/>
            </a:lvl7pPr>
            <a:lvl8pPr marL="2407427" indent="0">
              <a:buNone/>
              <a:defRPr sz="677"/>
            </a:lvl8pPr>
            <a:lvl9pPr marL="2751347" indent="0">
              <a:buNone/>
              <a:defRPr sz="677"/>
            </a:lvl9pPr>
          </a:lstStyle>
          <a:p>
            <a:pPr lvl="0"/>
            <a:r>
              <a:rPr lang="zh-CN" altLang="en-US"/>
              <a:t>单击此处编辑母版文本样式</a:t>
            </a:r>
          </a:p>
        </p:txBody>
      </p:sp>
      <p:sp>
        <p:nvSpPr>
          <p:cNvPr id="5" name="Rectangle 7"/>
          <p:cNvSpPr>
            <a:spLocks noGrp="1" noChangeArrowheads="1"/>
          </p:cNvSpPr>
          <p:nvPr>
            <p:ph type="dt" sz="half" idx="10"/>
          </p:nvPr>
        </p:nvSpPr>
        <p:spPr>
          <a:ln/>
        </p:spPr>
        <p:txBody>
          <a:bodyPr/>
          <a:lstStyle>
            <a:lvl1pPr>
              <a:defRPr/>
            </a:lvl1pPr>
          </a:lstStyle>
          <a:p>
            <a:pPr>
              <a:defRPr/>
            </a:pPr>
            <a:fld id="{AB8B718A-BC0D-4107-9037-80DA98719D8D}" type="datetime1">
              <a:rPr lang="zh-CN" altLang="en-US">
                <a:solidFill>
                  <a:srgbClr val="000000"/>
                </a:solidFill>
              </a:rPr>
              <a:pPr>
                <a:defRPr/>
              </a:pPr>
              <a:t>2026/5/13</a:t>
            </a:fld>
            <a:endParaRPr lang="fi-FI">
              <a:solidFill>
                <a:srgbClr val="000000"/>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r>
              <a:rPr lang="fi-FI" altLang="zh-CN">
                <a:solidFill>
                  <a:srgbClr val="000000"/>
                </a:solidFill>
              </a:rPr>
              <a:t>By Xiu-Qun YANG            Nanjing University</a:t>
            </a:r>
          </a:p>
        </p:txBody>
      </p:sp>
      <p:sp>
        <p:nvSpPr>
          <p:cNvPr id="7" name="Rectangle 9"/>
          <p:cNvSpPr>
            <a:spLocks noGrp="1" noChangeArrowheads="1"/>
          </p:cNvSpPr>
          <p:nvPr>
            <p:ph type="sldNum" sz="quarter" idx="12"/>
          </p:nvPr>
        </p:nvSpPr>
        <p:spPr>
          <a:ln/>
        </p:spPr>
        <p:txBody>
          <a:bodyPr/>
          <a:lstStyle>
            <a:lvl1pPr>
              <a:defRPr/>
            </a:lvl1pPr>
          </a:lstStyle>
          <a:p>
            <a:pPr>
              <a:defRPr/>
            </a:pPr>
            <a:fld id="{4EE720D3-8AB7-4ADA-8F52-4E4C7687E6B8}" type="slidenum">
              <a:rPr lang="fi-FI">
                <a:solidFill>
                  <a:srgbClr val="000000"/>
                </a:solidFill>
              </a:rPr>
              <a:pPr>
                <a:defRPr/>
              </a:pPr>
              <a:t>‹#›</a:t>
            </a:fld>
            <a:endParaRPr lang="fi-FI">
              <a:solidFill>
                <a:srgbClr val="000000"/>
              </a:solidFill>
            </a:endParaRPr>
          </a:p>
        </p:txBody>
      </p:sp>
    </p:spTree>
    <p:extLst>
      <p:ext uri="{BB962C8B-B14F-4D97-AF65-F5344CB8AC3E}">
        <p14:creationId xmlns:p14="http://schemas.microsoft.com/office/powerpoint/2010/main" val="42284624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296" y="4000500"/>
            <a:ext cx="6096000" cy="472282"/>
          </a:xfrm>
        </p:spPr>
        <p:txBody>
          <a:bodyPr/>
          <a:lstStyle>
            <a:lvl1pPr algn="l">
              <a:defRPr sz="1505" b="1"/>
            </a:lvl1pPr>
          </a:lstStyle>
          <a:p>
            <a:r>
              <a:rPr lang="zh-CN" altLang="en-US"/>
              <a:t>单击此处编辑母版标题样式</a:t>
            </a:r>
          </a:p>
        </p:txBody>
      </p:sp>
      <p:sp>
        <p:nvSpPr>
          <p:cNvPr id="3" name="图片占位符 2"/>
          <p:cNvSpPr>
            <a:spLocks noGrp="1"/>
          </p:cNvSpPr>
          <p:nvPr>
            <p:ph type="pic" idx="1"/>
          </p:nvPr>
        </p:nvSpPr>
        <p:spPr>
          <a:xfrm>
            <a:off x="1991296" y="510646"/>
            <a:ext cx="6096000" cy="3429000"/>
          </a:xfrm>
        </p:spPr>
        <p:txBody>
          <a:bodyPr/>
          <a:lstStyle>
            <a:lvl1pPr marL="0" indent="0">
              <a:buNone/>
              <a:defRPr sz="2407"/>
            </a:lvl1pPr>
            <a:lvl2pPr marL="343918" indent="0">
              <a:buNone/>
              <a:defRPr sz="2106"/>
            </a:lvl2pPr>
            <a:lvl3pPr marL="687837" indent="0">
              <a:buNone/>
              <a:defRPr sz="1806"/>
            </a:lvl3pPr>
            <a:lvl4pPr marL="1031755" indent="0">
              <a:buNone/>
              <a:defRPr sz="1505"/>
            </a:lvl4pPr>
            <a:lvl5pPr marL="1375672" indent="0">
              <a:buNone/>
              <a:defRPr sz="1505"/>
            </a:lvl5pPr>
            <a:lvl6pPr marL="1719591" indent="0">
              <a:buNone/>
              <a:defRPr sz="1505"/>
            </a:lvl6pPr>
            <a:lvl7pPr marL="2063509" indent="0">
              <a:buNone/>
              <a:defRPr sz="1505"/>
            </a:lvl7pPr>
            <a:lvl8pPr marL="2407427" indent="0">
              <a:buNone/>
              <a:defRPr sz="1505"/>
            </a:lvl8pPr>
            <a:lvl9pPr marL="2751347" indent="0">
              <a:buNone/>
              <a:defRPr sz="1505"/>
            </a:lvl9pPr>
          </a:lstStyle>
          <a:p>
            <a:pPr lvl="0"/>
            <a:endParaRPr lang="zh-CN" altLang="en-US" noProof="0"/>
          </a:p>
        </p:txBody>
      </p:sp>
      <p:sp>
        <p:nvSpPr>
          <p:cNvPr id="4" name="文本占位符 3"/>
          <p:cNvSpPr>
            <a:spLocks noGrp="1"/>
          </p:cNvSpPr>
          <p:nvPr>
            <p:ph type="body" sz="half" idx="2"/>
          </p:nvPr>
        </p:nvSpPr>
        <p:spPr>
          <a:xfrm>
            <a:off x="1991296" y="4472782"/>
            <a:ext cx="6096000" cy="670718"/>
          </a:xfrm>
        </p:spPr>
        <p:txBody>
          <a:bodyPr/>
          <a:lstStyle>
            <a:lvl1pPr marL="0" indent="0">
              <a:buNone/>
              <a:defRPr sz="1053"/>
            </a:lvl1pPr>
            <a:lvl2pPr marL="343918" indent="0">
              <a:buNone/>
              <a:defRPr sz="902"/>
            </a:lvl2pPr>
            <a:lvl3pPr marL="687837" indent="0">
              <a:buNone/>
              <a:defRPr sz="752"/>
            </a:lvl3pPr>
            <a:lvl4pPr marL="1031755" indent="0">
              <a:buNone/>
              <a:defRPr sz="677"/>
            </a:lvl4pPr>
            <a:lvl5pPr marL="1375672" indent="0">
              <a:buNone/>
              <a:defRPr sz="677"/>
            </a:lvl5pPr>
            <a:lvl6pPr marL="1719591" indent="0">
              <a:buNone/>
              <a:defRPr sz="677"/>
            </a:lvl6pPr>
            <a:lvl7pPr marL="2063509" indent="0">
              <a:buNone/>
              <a:defRPr sz="677"/>
            </a:lvl7pPr>
            <a:lvl8pPr marL="2407427" indent="0">
              <a:buNone/>
              <a:defRPr sz="677"/>
            </a:lvl8pPr>
            <a:lvl9pPr marL="2751347" indent="0">
              <a:buNone/>
              <a:defRPr sz="677"/>
            </a:lvl9pPr>
          </a:lstStyle>
          <a:p>
            <a:pPr lvl="0"/>
            <a:r>
              <a:rPr lang="zh-CN" altLang="en-US"/>
              <a:t>单击此处编辑母版文本样式</a:t>
            </a:r>
          </a:p>
        </p:txBody>
      </p:sp>
      <p:sp>
        <p:nvSpPr>
          <p:cNvPr id="5" name="Rectangle 7"/>
          <p:cNvSpPr>
            <a:spLocks noGrp="1" noChangeArrowheads="1"/>
          </p:cNvSpPr>
          <p:nvPr>
            <p:ph type="dt" sz="half" idx="10"/>
          </p:nvPr>
        </p:nvSpPr>
        <p:spPr>
          <a:ln/>
        </p:spPr>
        <p:txBody>
          <a:bodyPr/>
          <a:lstStyle>
            <a:lvl1pPr>
              <a:defRPr/>
            </a:lvl1pPr>
          </a:lstStyle>
          <a:p>
            <a:pPr>
              <a:defRPr/>
            </a:pPr>
            <a:fld id="{DA0F12AD-BF5F-4BB3-B2C7-38E5BE59359E}" type="datetime1">
              <a:rPr lang="zh-CN" altLang="en-US">
                <a:solidFill>
                  <a:srgbClr val="000000"/>
                </a:solidFill>
              </a:rPr>
              <a:pPr>
                <a:defRPr/>
              </a:pPr>
              <a:t>2026/5/13</a:t>
            </a:fld>
            <a:endParaRPr lang="fi-FI">
              <a:solidFill>
                <a:srgbClr val="000000"/>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r>
              <a:rPr lang="fi-FI" altLang="zh-CN">
                <a:solidFill>
                  <a:srgbClr val="000000"/>
                </a:solidFill>
              </a:rPr>
              <a:t>By Xiu-Qun YANG            Nanjing University</a:t>
            </a:r>
          </a:p>
        </p:txBody>
      </p:sp>
      <p:sp>
        <p:nvSpPr>
          <p:cNvPr id="7" name="Rectangle 9"/>
          <p:cNvSpPr>
            <a:spLocks noGrp="1" noChangeArrowheads="1"/>
          </p:cNvSpPr>
          <p:nvPr>
            <p:ph type="sldNum" sz="quarter" idx="12"/>
          </p:nvPr>
        </p:nvSpPr>
        <p:spPr>
          <a:ln/>
        </p:spPr>
        <p:txBody>
          <a:bodyPr/>
          <a:lstStyle>
            <a:lvl1pPr>
              <a:defRPr/>
            </a:lvl1pPr>
          </a:lstStyle>
          <a:p>
            <a:pPr>
              <a:defRPr/>
            </a:pPr>
            <a:fld id="{CFAC00A3-AD48-47F0-84EB-816C92CA634D}" type="slidenum">
              <a:rPr lang="fi-FI">
                <a:solidFill>
                  <a:srgbClr val="000000"/>
                </a:solidFill>
              </a:rPr>
              <a:pPr>
                <a:defRPr/>
              </a:pPr>
              <a:t>‹#›</a:t>
            </a:fld>
            <a:endParaRPr lang="fi-FI">
              <a:solidFill>
                <a:srgbClr val="000000"/>
              </a:solidFill>
            </a:endParaRPr>
          </a:p>
        </p:txBody>
      </p:sp>
    </p:spTree>
    <p:extLst>
      <p:ext uri="{BB962C8B-B14F-4D97-AF65-F5344CB8AC3E}">
        <p14:creationId xmlns:p14="http://schemas.microsoft.com/office/powerpoint/2010/main" val="267954251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7"/>
          <p:cNvSpPr>
            <a:spLocks noGrp="1" noChangeArrowheads="1"/>
          </p:cNvSpPr>
          <p:nvPr>
            <p:ph type="dt" sz="half" idx="10"/>
          </p:nvPr>
        </p:nvSpPr>
        <p:spPr>
          <a:ln/>
        </p:spPr>
        <p:txBody>
          <a:bodyPr/>
          <a:lstStyle>
            <a:lvl1pPr>
              <a:defRPr/>
            </a:lvl1pPr>
          </a:lstStyle>
          <a:p>
            <a:pPr>
              <a:defRPr/>
            </a:pPr>
            <a:fld id="{F8BA12C7-DB3F-4321-8532-F609077C5BFA}" type="datetime1">
              <a:rPr lang="zh-CN" altLang="en-US">
                <a:solidFill>
                  <a:srgbClr val="000000"/>
                </a:solidFill>
              </a:rPr>
              <a:pPr>
                <a:defRPr/>
              </a:pPr>
              <a:t>2026/5/13</a:t>
            </a:fld>
            <a:endParaRPr lang="fi-FI">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r>
              <a:rPr lang="fi-FI" altLang="zh-CN">
                <a:solidFill>
                  <a:srgbClr val="000000"/>
                </a:solidFill>
              </a:rPr>
              <a:t>By Xiu-Qun YANG            Nanjing University</a:t>
            </a:r>
          </a:p>
        </p:txBody>
      </p:sp>
      <p:sp>
        <p:nvSpPr>
          <p:cNvPr id="6" name="Rectangle 9"/>
          <p:cNvSpPr>
            <a:spLocks noGrp="1" noChangeArrowheads="1"/>
          </p:cNvSpPr>
          <p:nvPr>
            <p:ph type="sldNum" sz="quarter" idx="12"/>
          </p:nvPr>
        </p:nvSpPr>
        <p:spPr>
          <a:ln/>
        </p:spPr>
        <p:txBody>
          <a:bodyPr/>
          <a:lstStyle>
            <a:lvl1pPr>
              <a:defRPr/>
            </a:lvl1pPr>
          </a:lstStyle>
          <a:p>
            <a:pPr>
              <a:defRPr/>
            </a:pPr>
            <a:fld id="{404B6CD2-13F4-4C42-8253-FBD8CFEAF835}" type="slidenum">
              <a:rPr lang="fi-FI">
                <a:solidFill>
                  <a:srgbClr val="000000"/>
                </a:solidFill>
              </a:rPr>
              <a:pPr>
                <a:defRPr/>
              </a:pPr>
              <a:t>‹#›</a:t>
            </a:fld>
            <a:endParaRPr lang="fi-FI">
              <a:solidFill>
                <a:srgbClr val="000000"/>
              </a:solidFill>
            </a:endParaRPr>
          </a:p>
        </p:txBody>
      </p:sp>
    </p:spTree>
    <p:extLst>
      <p:ext uri="{BB962C8B-B14F-4D97-AF65-F5344CB8AC3E}">
        <p14:creationId xmlns:p14="http://schemas.microsoft.com/office/powerpoint/2010/main" val="35056270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28171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lIns="77925" tIns="38963" rIns="77925" bIns="38963"/>
          <a:lstStyle>
            <a:lvl1pPr>
              <a:defRPr/>
            </a:lvl1pPr>
          </a:lstStyle>
          <a:p>
            <a:r>
              <a:rPr lang="zh-CN" altLang="en-US"/>
              <a:t>单击此处编辑母版标题样式</a:t>
            </a:r>
          </a:p>
        </p:txBody>
      </p:sp>
      <p:sp>
        <p:nvSpPr>
          <p:cNvPr id="3" name="文本占位符 2"/>
          <p:cNvSpPr>
            <a:spLocks noGrp="1"/>
          </p:cNvSpPr>
          <p:nvPr>
            <p:ph type="body" idx="1"/>
          </p:nvPr>
        </p:nvSpPr>
        <p:spPr>
          <a:xfrm>
            <a:off x="508000" y="1279261"/>
            <a:ext cx="4488962" cy="533136"/>
          </a:xfrm>
          <a:prstGeom prst="rect">
            <a:avLst/>
          </a:prstGeom>
        </p:spPr>
        <p:txBody>
          <a:bodyPr lIns="77925" tIns="38963" rIns="77925" bIns="38963" anchor="b"/>
          <a:lstStyle>
            <a:lvl1pPr marL="0" indent="0">
              <a:buNone/>
              <a:defRPr sz="20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zh-CN" altLang="en-US"/>
              <a:t>单击此处编辑母版文本样式</a:t>
            </a:r>
          </a:p>
        </p:txBody>
      </p:sp>
      <p:sp>
        <p:nvSpPr>
          <p:cNvPr id="4" name="内容占位符 3"/>
          <p:cNvSpPr>
            <a:spLocks noGrp="1"/>
          </p:cNvSpPr>
          <p:nvPr>
            <p:ph sz="half" idx="2"/>
          </p:nvPr>
        </p:nvSpPr>
        <p:spPr>
          <a:xfrm>
            <a:off x="508000" y="1812396"/>
            <a:ext cx="4488962" cy="3292740"/>
          </a:xfrm>
          <a:prstGeom prst="rect">
            <a:avLst/>
          </a:prstGeom>
        </p:spPr>
        <p:txBody>
          <a:bodyPr lIns="77925" tIns="38963" rIns="77925" bIns="38963"/>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161415" y="1279261"/>
            <a:ext cx="4490590" cy="533136"/>
          </a:xfrm>
          <a:prstGeom prst="rect">
            <a:avLst/>
          </a:prstGeom>
        </p:spPr>
        <p:txBody>
          <a:bodyPr lIns="77925" tIns="38963" rIns="77925" bIns="38963" anchor="b"/>
          <a:lstStyle>
            <a:lvl1pPr marL="0" indent="0">
              <a:buNone/>
              <a:defRPr sz="20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5161415" y="1812396"/>
            <a:ext cx="4490590" cy="3292740"/>
          </a:xfrm>
          <a:prstGeom prst="rect">
            <a:avLst/>
          </a:prstGeom>
        </p:spPr>
        <p:txBody>
          <a:bodyPr lIns="77925" tIns="38963" rIns="77925" bIns="38963"/>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7">
            <a:extLst>
              <a:ext uri="{FF2B5EF4-FFF2-40B4-BE49-F238E27FC236}">
                <a16:creationId xmlns:a16="http://schemas.microsoft.com/office/drawing/2014/main" id="{B3622412-EF5C-044C-880E-0D17186D2BDC}"/>
              </a:ext>
            </a:extLst>
          </p:cNvPr>
          <p:cNvSpPr>
            <a:spLocks noGrp="1" noChangeArrowheads="1"/>
          </p:cNvSpPr>
          <p:nvPr>
            <p:ph type="dt" sz="half" idx="10"/>
          </p:nvPr>
        </p:nvSpPr>
        <p:spPr>
          <a:ln/>
        </p:spPr>
        <p:txBody>
          <a:bodyPr/>
          <a:lstStyle>
            <a:lvl1pPr>
              <a:defRPr/>
            </a:lvl1pPr>
          </a:lstStyle>
          <a:p>
            <a:pPr>
              <a:defRPr/>
            </a:pPr>
            <a:fld id="{34FADEB2-1639-DB4A-A585-6B321C93A00A}" type="datetime1">
              <a:rPr lang="zh-CN" altLang="en-US"/>
              <a:pPr>
                <a:defRPr/>
              </a:pPr>
              <a:t>2026/5/13</a:t>
            </a:fld>
            <a:endParaRPr lang="fi-FI" altLang="zh-CN"/>
          </a:p>
        </p:txBody>
      </p:sp>
      <p:sp>
        <p:nvSpPr>
          <p:cNvPr id="8" name="Rectangle 8">
            <a:extLst>
              <a:ext uri="{FF2B5EF4-FFF2-40B4-BE49-F238E27FC236}">
                <a16:creationId xmlns:a16="http://schemas.microsoft.com/office/drawing/2014/main" id="{A38EE38C-912F-874A-845B-00A5929C4A4D}"/>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9" name="Rectangle 9">
            <a:extLst>
              <a:ext uri="{FF2B5EF4-FFF2-40B4-BE49-F238E27FC236}">
                <a16:creationId xmlns:a16="http://schemas.microsoft.com/office/drawing/2014/main" id="{E0671C2B-4B86-0A40-9F08-D7179E6444CD}"/>
              </a:ext>
            </a:extLst>
          </p:cNvPr>
          <p:cNvSpPr>
            <a:spLocks noGrp="1" noChangeArrowheads="1"/>
          </p:cNvSpPr>
          <p:nvPr>
            <p:ph type="sldNum" sz="quarter" idx="12"/>
          </p:nvPr>
        </p:nvSpPr>
        <p:spPr>
          <a:ln/>
        </p:spPr>
        <p:txBody>
          <a:bodyPr/>
          <a:lstStyle>
            <a:lvl1pPr>
              <a:defRPr/>
            </a:lvl1pPr>
          </a:lstStyle>
          <a:p>
            <a:pPr>
              <a:defRPr/>
            </a:pPr>
            <a:fld id="{D4C07A93-FA9B-3243-AAEE-D3F7CF4B4F63}" type="slidenum">
              <a:rPr lang="fi-FI" altLang="zh-CN"/>
              <a:pPr>
                <a:defRPr/>
              </a:pPr>
              <a:t>‹#›</a:t>
            </a:fld>
            <a:endParaRPr lang="fi-FI" altLang="zh-CN"/>
          </a:p>
        </p:txBody>
      </p:sp>
    </p:spTree>
    <p:extLst>
      <p:ext uri="{BB962C8B-B14F-4D97-AF65-F5344CB8AC3E}">
        <p14:creationId xmlns:p14="http://schemas.microsoft.com/office/powerpoint/2010/main" val="15444363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Rectangle 9"/>
          <p:cNvSpPr>
            <a:spLocks noGrp="1"/>
          </p:cNvSpPr>
          <p:nvPr>
            <p:ph type="sldNum" sz="quarter" idx="12"/>
          </p:nvPr>
        </p:nvSpPr>
        <p:spPr>
          <a:xfrm>
            <a:off x="8360833" y="5237428"/>
            <a:ext cx="1037167" cy="381000"/>
          </a:xfrm>
        </p:spPr>
        <p:txBody>
          <a:bodyPr/>
          <a:lstStyle>
            <a:lvl1pPr>
              <a:defRPr/>
            </a:lvl1pPr>
          </a:lstStyle>
          <a:p>
            <a:fld id="{D9EDBD51-E208-4D7E-8133-05AAB1CE5B0E}" type="slidenum">
              <a:rPr lang="zh-CN" altLang="en-US">
                <a:solidFill>
                  <a:srgbClr val="292929"/>
                </a:solidFill>
              </a:rPr>
              <a:pPr/>
              <a:t>‹#›</a:t>
            </a:fld>
            <a:endParaRPr lang="zh-CN" altLang="en-US">
              <a:solidFill>
                <a:srgbClr val="292929"/>
              </a:solidFill>
            </a:endParaRPr>
          </a:p>
        </p:txBody>
      </p:sp>
    </p:spTree>
    <p:extLst>
      <p:ext uri="{BB962C8B-B14F-4D97-AF65-F5344CB8AC3E}">
        <p14:creationId xmlns:p14="http://schemas.microsoft.com/office/powerpoint/2010/main" val="260104343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2" name="Rectangle 9"/>
          <p:cNvSpPr>
            <a:spLocks noGrp="1"/>
          </p:cNvSpPr>
          <p:nvPr>
            <p:ph type="sldNum" sz="quarter" idx="12"/>
          </p:nvPr>
        </p:nvSpPr>
        <p:spPr>
          <a:xfrm>
            <a:off x="8360833" y="5237428"/>
            <a:ext cx="1037167" cy="381000"/>
          </a:xfrm>
        </p:spPr>
        <p:txBody>
          <a:bodyPr/>
          <a:lstStyle>
            <a:lvl1pPr>
              <a:defRPr/>
            </a:lvl1pPr>
          </a:lstStyle>
          <a:p>
            <a:fld id="{D9EDBD51-E208-4D7E-8133-05AAB1CE5B0E}" type="slidenum">
              <a:rPr lang="zh-CN" altLang="en-US">
                <a:solidFill>
                  <a:srgbClr val="292929"/>
                </a:solidFill>
              </a:rPr>
              <a:pPr/>
              <a:t>‹#›</a:t>
            </a:fld>
            <a:endParaRPr lang="zh-CN" altLang="en-US">
              <a:solidFill>
                <a:srgbClr val="292929"/>
              </a:solidFill>
            </a:endParaRPr>
          </a:p>
        </p:txBody>
      </p:sp>
    </p:spTree>
    <p:extLst>
      <p:ext uri="{BB962C8B-B14F-4D97-AF65-F5344CB8AC3E}">
        <p14:creationId xmlns:p14="http://schemas.microsoft.com/office/powerpoint/2010/main" val="4278123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4DAF7116-DB3B-E04D-8792-F1705D34A5AA}"/>
              </a:ext>
            </a:extLst>
          </p:cNvPr>
          <p:cNvGrpSpPr>
            <a:grpSpLocks/>
          </p:cNvGrpSpPr>
          <p:nvPr/>
        </p:nvGrpSpPr>
        <p:grpSpPr bwMode="auto">
          <a:xfrm>
            <a:off x="0" y="772583"/>
            <a:ext cx="9990667" cy="3746500"/>
            <a:chOff x="0" y="584"/>
            <a:chExt cx="5664" cy="2832"/>
          </a:xfrm>
        </p:grpSpPr>
        <p:sp>
          <p:nvSpPr>
            <p:cNvPr id="5" name="AutoShape 3">
              <a:extLst>
                <a:ext uri="{FF2B5EF4-FFF2-40B4-BE49-F238E27FC236}">
                  <a16:creationId xmlns:a16="http://schemas.microsoft.com/office/drawing/2014/main" id="{59295BF7-72CD-7745-8ADE-0E667DE6B53D}"/>
                </a:ext>
              </a:extLst>
            </p:cNvPr>
            <p:cNvSpPr>
              <a:spLocks noChangeArrowheads="1"/>
            </p:cNvSpPr>
            <p:nvPr userDrawn="1"/>
          </p:nvSpPr>
          <p:spPr bwMode="auto">
            <a:xfrm>
              <a:off x="432" y="1304"/>
              <a:ext cx="4656" cy="2112"/>
            </a:xfrm>
            <a:prstGeom prst="roundRect">
              <a:avLst>
                <a:gd name="adj" fmla="val 16667"/>
              </a:avLst>
            </a:prstGeom>
            <a:noFill/>
            <a:ln w="50800">
              <a:solidFill>
                <a:schemeClr val="bg2"/>
              </a:solidFill>
              <a:round/>
              <a:headEnd/>
              <a:tailEnd/>
            </a:ln>
          </p:spPr>
          <p:txBody>
            <a:bodyPr wrap="none" anchor="ctr"/>
            <a:lstStyle>
              <a:lvl1pPr>
                <a:defRPr kumimoji="1" sz="2400">
                  <a:solidFill>
                    <a:schemeClr val="tx1"/>
                  </a:solidFill>
                  <a:latin typeface="Arial" charset="0"/>
                  <a:ea typeface="宋体" charset="-122"/>
                </a:defRPr>
              </a:lvl1pPr>
              <a:lvl2pPr marL="742950" indent="-285750">
                <a:defRPr kumimoji="1" sz="2400">
                  <a:solidFill>
                    <a:schemeClr val="tx1"/>
                  </a:solidFill>
                  <a:latin typeface="Arial" charset="0"/>
                  <a:ea typeface="宋体" charset="-122"/>
                </a:defRPr>
              </a:lvl2pPr>
              <a:lvl3pPr marL="1143000" indent="-228600">
                <a:defRPr kumimoji="1" sz="2400">
                  <a:solidFill>
                    <a:schemeClr val="tx1"/>
                  </a:solidFill>
                  <a:latin typeface="Arial" charset="0"/>
                  <a:ea typeface="宋体" charset="-122"/>
                </a:defRPr>
              </a:lvl3pPr>
              <a:lvl4pPr marL="1600200" indent="-228600">
                <a:defRPr kumimoji="1" sz="2400">
                  <a:solidFill>
                    <a:schemeClr val="tx1"/>
                  </a:solidFill>
                  <a:latin typeface="Arial" charset="0"/>
                  <a:ea typeface="宋体" charset="-122"/>
                </a:defRPr>
              </a:lvl4pPr>
              <a:lvl5pPr marL="2057400" indent="-228600">
                <a:defRPr kumimoji="1" sz="2400">
                  <a:solidFill>
                    <a:schemeClr val="tx1"/>
                  </a:solidFill>
                  <a:latin typeface="Arial" charset="0"/>
                  <a:ea typeface="宋体" charset="-122"/>
                </a:defRPr>
              </a:lvl5pPr>
              <a:lvl6pPr marL="2514600" indent="-228600" fontAlgn="base">
                <a:spcBef>
                  <a:spcPct val="0"/>
                </a:spcBef>
                <a:spcAft>
                  <a:spcPct val="0"/>
                </a:spcAft>
                <a:defRPr kumimoji="1" sz="2400">
                  <a:solidFill>
                    <a:schemeClr val="tx1"/>
                  </a:solidFill>
                  <a:latin typeface="Arial" charset="0"/>
                  <a:ea typeface="宋体" charset="-122"/>
                </a:defRPr>
              </a:lvl6pPr>
              <a:lvl7pPr marL="2971800" indent="-228600" fontAlgn="base">
                <a:spcBef>
                  <a:spcPct val="0"/>
                </a:spcBef>
                <a:spcAft>
                  <a:spcPct val="0"/>
                </a:spcAft>
                <a:defRPr kumimoji="1" sz="2400">
                  <a:solidFill>
                    <a:schemeClr val="tx1"/>
                  </a:solidFill>
                  <a:latin typeface="Arial" charset="0"/>
                  <a:ea typeface="宋体" charset="-122"/>
                </a:defRPr>
              </a:lvl7pPr>
              <a:lvl8pPr marL="3429000" indent="-228600" fontAlgn="base">
                <a:spcBef>
                  <a:spcPct val="0"/>
                </a:spcBef>
                <a:spcAft>
                  <a:spcPct val="0"/>
                </a:spcAft>
                <a:defRPr kumimoji="1" sz="2400">
                  <a:solidFill>
                    <a:schemeClr val="tx1"/>
                  </a:solidFill>
                  <a:latin typeface="Arial" charset="0"/>
                  <a:ea typeface="宋体" charset="-122"/>
                </a:defRPr>
              </a:lvl8pPr>
              <a:lvl9pPr marL="3886200" indent="-228600" fontAlgn="base">
                <a:spcBef>
                  <a:spcPct val="0"/>
                </a:spcBef>
                <a:spcAft>
                  <a:spcPct val="0"/>
                </a:spcAft>
                <a:defRPr kumimoji="1" sz="2400">
                  <a:solidFill>
                    <a:schemeClr val="tx1"/>
                  </a:solidFill>
                  <a:latin typeface="Arial" charset="0"/>
                  <a:ea typeface="宋体" charset="-122"/>
                </a:defRPr>
              </a:lvl9pPr>
            </a:lstStyle>
            <a:p>
              <a:pPr algn="ctr" eaLnBrk="1" hangingPunct="1">
                <a:defRPr/>
              </a:pPr>
              <a:endParaRPr kumimoji="0" lang="zh-CN" altLang="en-US" sz="2000">
                <a:solidFill>
                  <a:srgbClr val="000000"/>
                </a:solidFill>
                <a:latin typeface="Times New Roman" charset="0"/>
              </a:endParaRPr>
            </a:p>
          </p:txBody>
        </p:sp>
        <p:sp>
          <p:nvSpPr>
            <p:cNvPr id="6" name="Rectangle 4">
              <a:extLst>
                <a:ext uri="{FF2B5EF4-FFF2-40B4-BE49-F238E27FC236}">
                  <a16:creationId xmlns:a16="http://schemas.microsoft.com/office/drawing/2014/main" id="{76A50C75-5EE3-5D46-BCBD-D868A78BF703}"/>
                </a:ext>
              </a:extLst>
            </p:cNvPr>
            <p:cNvSpPr>
              <a:spLocks noChangeArrowheads="1"/>
            </p:cNvSpPr>
            <p:nvPr userDrawn="1"/>
          </p:nvSpPr>
          <p:spPr bwMode="blackWhite">
            <a:xfrm>
              <a:off x="144" y="584"/>
              <a:ext cx="4512" cy="624"/>
            </a:xfrm>
            <a:prstGeom prst="rect">
              <a:avLst/>
            </a:prstGeom>
            <a:solidFill>
              <a:schemeClr val="bg1"/>
            </a:solidFill>
            <a:ln w="57150">
              <a:solidFill>
                <a:schemeClr val="bg2"/>
              </a:solidFill>
              <a:miter lim="800000"/>
              <a:headEnd/>
              <a:tailEnd/>
            </a:ln>
          </p:spPr>
          <p:txBody>
            <a:bodyPr wrap="none" anchor="ctr"/>
            <a:lstStyle>
              <a:lvl1pPr>
                <a:defRPr kumimoji="1" sz="2400">
                  <a:solidFill>
                    <a:schemeClr val="tx1"/>
                  </a:solidFill>
                  <a:latin typeface="Arial" charset="0"/>
                  <a:ea typeface="宋体" charset="-122"/>
                </a:defRPr>
              </a:lvl1pPr>
              <a:lvl2pPr marL="742950" indent="-285750">
                <a:defRPr kumimoji="1" sz="2400">
                  <a:solidFill>
                    <a:schemeClr val="tx1"/>
                  </a:solidFill>
                  <a:latin typeface="Arial" charset="0"/>
                  <a:ea typeface="宋体" charset="-122"/>
                </a:defRPr>
              </a:lvl2pPr>
              <a:lvl3pPr marL="1143000" indent="-228600">
                <a:defRPr kumimoji="1" sz="2400">
                  <a:solidFill>
                    <a:schemeClr val="tx1"/>
                  </a:solidFill>
                  <a:latin typeface="Arial" charset="0"/>
                  <a:ea typeface="宋体" charset="-122"/>
                </a:defRPr>
              </a:lvl3pPr>
              <a:lvl4pPr marL="1600200" indent="-228600">
                <a:defRPr kumimoji="1" sz="2400">
                  <a:solidFill>
                    <a:schemeClr val="tx1"/>
                  </a:solidFill>
                  <a:latin typeface="Arial" charset="0"/>
                  <a:ea typeface="宋体" charset="-122"/>
                </a:defRPr>
              </a:lvl4pPr>
              <a:lvl5pPr marL="2057400" indent="-228600">
                <a:defRPr kumimoji="1" sz="2400">
                  <a:solidFill>
                    <a:schemeClr val="tx1"/>
                  </a:solidFill>
                  <a:latin typeface="Arial" charset="0"/>
                  <a:ea typeface="宋体" charset="-122"/>
                </a:defRPr>
              </a:lvl5pPr>
              <a:lvl6pPr marL="2514600" indent="-228600" fontAlgn="base">
                <a:spcBef>
                  <a:spcPct val="0"/>
                </a:spcBef>
                <a:spcAft>
                  <a:spcPct val="0"/>
                </a:spcAft>
                <a:defRPr kumimoji="1" sz="2400">
                  <a:solidFill>
                    <a:schemeClr val="tx1"/>
                  </a:solidFill>
                  <a:latin typeface="Arial" charset="0"/>
                  <a:ea typeface="宋体" charset="-122"/>
                </a:defRPr>
              </a:lvl6pPr>
              <a:lvl7pPr marL="2971800" indent="-228600" fontAlgn="base">
                <a:spcBef>
                  <a:spcPct val="0"/>
                </a:spcBef>
                <a:spcAft>
                  <a:spcPct val="0"/>
                </a:spcAft>
                <a:defRPr kumimoji="1" sz="2400">
                  <a:solidFill>
                    <a:schemeClr val="tx1"/>
                  </a:solidFill>
                  <a:latin typeface="Arial" charset="0"/>
                  <a:ea typeface="宋体" charset="-122"/>
                </a:defRPr>
              </a:lvl7pPr>
              <a:lvl8pPr marL="3429000" indent="-228600" fontAlgn="base">
                <a:spcBef>
                  <a:spcPct val="0"/>
                </a:spcBef>
                <a:spcAft>
                  <a:spcPct val="0"/>
                </a:spcAft>
                <a:defRPr kumimoji="1" sz="2400">
                  <a:solidFill>
                    <a:schemeClr val="tx1"/>
                  </a:solidFill>
                  <a:latin typeface="Arial" charset="0"/>
                  <a:ea typeface="宋体" charset="-122"/>
                </a:defRPr>
              </a:lvl8pPr>
              <a:lvl9pPr marL="3886200" indent="-228600" fontAlgn="base">
                <a:spcBef>
                  <a:spcPct val="0"/>
                </a:spcBef>
                <a:spcAft>
                  <a:spcPct val="0"/>
                </a:spcAft>
                <a:defRPr kumimoji="1" sz="2400">
                  <a:solidFill>
                    <a:schemeClr val="tx1"/>
                  </a:solidFill>
                  <a:latin typeface="Arial" charset="0"/>
                  <a:ea typeface="宋体" charset="-122"/>
                </a:defRPr>
              </a:lvl9pPr>
            </a:lstStyle>
            <a:p>
              <a:pPr algn="ctr" eaLnBrk="1" hangingPunct="1">
                <a:defRPr/>
              </a:pPr>
              <a:endParaRPr kumimoji="0" lang="zh-CN" altLang="en-US" sz="2000">
                <a:solidFill>
                  <a:srgbClr val="000000"/>
                </a:solidFill>
                <a:latin typeface="Times New Roman" charset="0"/>
              </a:endParaRPr>
            </a:p>
          </p:txBody>
        </p:sp>
        <p:sp>
          <p:nvSpPr>
            <p:cNvPr id="7" name="AutoShape 5">
              <a:extLst>
                <a:ext uri="{FF2B5EF4-FFF2-40B4-BE49-F238E27FC236}">
                  <a16:creationId xmlns:a16="http://schemas.microsoft.com/office/drawing/2014/main" id="{82E55D94-D909-7C4E-89BB-5DBE228D8D77}"/>
                </a:ext>
              </a:extLst>
            </p:cNvPr>
            <p:cNvSpPr>
              <a:spLocks noChangeArrowheads="1"/>
            </p:cNvSpPr>
            <p:nvPr userDrawn="1"/>
          </p:nvSpPr>
          <p:spPr bwMode="blackWhite">
            <a:xfrm>
              <a:off x="0" y="872"/>
              <a:ext cx="5664" cy="1152"/>
            </a:xfrm>
            <a:custGeom>
              <a:avLst/>
              <a:gdLst>
                <a:gd name="T0" fmla="*/ 0 w 4917"/>
                <a:gd name="T1" fmla="*/ 0 h 1000"/>
                <a:gd name="T2" fmla="*/ 407887 w 4917"/>
                <a:gd name="T3" fmla="*/ 0 h 1000"/>
                <a:gd name="T4" fmla="*/ 454145 w 4917"/>
                <a:gd name="T5" fmla="*/ 46340 h 1000"/>
                <a:gd name="T6" fmla="*/ 407978 w 4917"/>
                <a:gd name="T7" fmla="*/ 92525 h 1000"/>
                <a:gd name="T8" fmla="*/ 0 w 4917"/>
                <a:gd name="T9" fmla="*/ 92525 h 1000"/>
                <a:gd name="T10" fmla="*/ 0 60000 65536"/>
                <a:gd name="T11" fmla="*/ 0 60000 65536"/>
                <a:gd name="T12" fmla="*/ 0 60000 65536"/>
                <a:gd name="T13" fmla="*/ 0 60000 65536"/>
                <a:gd name="T14" fmla="*/ 0 60000 65536"/>
                <a:gd name="T15" fmla="*/ 0 w 4917"/>
                <a:gd name="T16" fmla="*/ 0 h 1000"/>
                <a:gd name="T17" fmla="*/ 2459 w 4917"/>
                <a:gd name="T18" fmla="*/ 1000 h 1000"/>
              </a:gdLst>
              <a:ahLst/>
              <a:cxnLst>
                <a:cxn ang="T10">
                  <a:pos x="T0" y="T1"/>
                </a:cxn>
                <a:cxn ang="T11">
                  <a:pos x="T2" y="T3"/>
                </a:cxn>
                <a:cxn ang="T12">
                  <a:pos x="T4" y="T5"/>
                </a:cxn>
                <a:cxn ang="T13">
                  <a:pos x="T6" y="T7"/>
                </a:cxn>
                <a:cxn ang="T14">
                  <a:pos x="T8" y="T9"/>
                </a:cxn>
              </a:cxnLst>
              <a:rect l="T15" t="T16" r="T17" b="T18"/>
              <a:pathLst>
                <a:path w="4917" h="1000">
                  <a:moveTo>
                    <a:pt x="0" y="0"/>
                  </a:moveTo>
                  <a:lnTo>
                    <a:pt x="4416" y="0"/>
                  </a:lnTo>
                  <a:cubicBezTo>
                    <a:pt x="4693" y="0"/>
                    <a:pt x="4917" y="223"/>
                    <a:pt x="4917" y="500"/>
                  </a:cubicBezTo>
                  <a:cubicBezTo>
                    <a:pt x="4917" y="776"/>
                    <a:pt x="4693" y="999"/>
                    <a:pt x="4417" y="1000"/>
                  </a:cubicBezTo>
                  <a:lnTo>
                    <a:pt x="0" y="100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500">
                <a:solidFill>
                  <a:srgbClr val="000000"/>
                </a:solidFill>
                <a:latin typeface="Arial" panose="020B0604020202020204" pitchFamily="34" charset="0"/>
                <a:ea typeface="宋体" panose="02010600030101010101" pitchFamily="2" charset="-122"/>
              </a:endParaRPr>
            </a:p>
          </p:txBody>
        </p:sp>
        <p:sp>
          <p:nvSpPr>
            <p:cNvPr id="8" name="Line 6">
              <a:extLst>
                <a:ext uri="{FF2B5EF4-FFF2-40B4-BE49-F238E27FC236}">
                  <a16:creationId xmlns:a16="http://schemas.microsoft.com/office/drawing/2014/main" id="{1AD47E9C-DA7A-5348-AAA5-E0BE9EC54272}"/>
                </a:ext>
              </a:extLst>
            </p:cNvPr>
            <p:cNvSpPr>
              <a:spLocks noChangeShapeType="1"/>
            </p:cNvSpPr>
            <p:nvPr userDrawn="1"/>
          </p:nvSpPr>
          <p:spPr bwMode="auto">
            <a:xfrm>
              <a:off x="0" y="1928"/>
              <a:ext cx="5232" cy="0"/>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sz="1500">
                <a:solidFill>
                  <a:srgbClr val="000000"/>
                </a:solidFill>
                <a:latin typeface="Arial" panose="020B0604020202020204" pitchFamily="34" charset="0"/>
                <a:ea typeface="宋体" panose="02010600030101010101" pitchFamily="2" charset="-122"/>
              </a:endParaRPr>
            </a:p>
          </p:txBody>
        </p:sp>
      </p:grpSp>
      <p:sp>
        <p:nvSpPr>
          <p:cNvPr id="22535" name="Rectangle 7"/>
          <p:cNvSpPr>
            <a:spLocks noGrp="1" noChangeArrowheads="1"/>
          </p:cNvSpPr>
          <p:nvPr>
            <p:ph type="ctrTitle"/>
          </p:nvPr>
        </p:nvSpPr>
        <p:spPr>
          <a:xfrm>
            <a:off x="254000" y="1189303"/>
            <a:ext cx="8974667" cy="1341438"/>
          </a:xfrm>
        </p:spPr>
        <p:txBody>
          <a:bodyPr/>
          <a:lstStyle>
            <a:lvl1pPr>
              <a:defRPr sz="3833"/>
            </a:lvl1pPr>
          </a:lstStyle>
          <a:p>
            <a:r>
              <a:rPr lang="zh-CN" altLang="en-US"/>
              <a:t>单击此处编辑母版标题样式</a:t>
            </a:r>
          </a:p>
        </p:txBody>
      </p:sp>
      <p:sp>
        <p:nvSpPr>
          <p:cNvPr id="22536" name="Rectangle 8"/>
          <p:cNvSpPr>
            <a:spLocks noGrp="1" noChangeArrowheads="1"/>
          </p:cNvSpPr>
          <p:nvPr>
            <p:ph type="subTitle" idx="1"/>
          </p:nvPr>
        </p:nvSpPr>
        <p:spPr>
          <a:xfrm>
            <a:off x="1185333" y="2868083"/>
            <a:ext cx="7366000" cy="1397000"/>
          </a:xfrm>
        </p:spPr>
        <p:txBody>
          <a:bodyPr/>
          <a:lstStyle>
            <a:lvl1pPr marL="0" indent="0">
              <a:buFont typeface="Wingdings" pitchFamily="2" charset="2"/>
              <a:buNone/>
              <a:defRPr/>
            </a:lvl1pPr>
          </a:lstStyle>
          <a:p>
            <a:r>
              <a:rPr lang="zh-CN" altLang="en-US"/>
              <a:t>单击此处编辑母版副标题样式</a:t>
            </a:r>
          </a:p>
        </p:txBody>
      </p:sp>
      <p:sp>
        <p:nvSpPr>
          <p:cNvPr id="9" name="Rectangle 9">
            <a:extLst>
              <a:ext uri="{FF2B5EF4-FFF2-40B4-BE49-F238E27FC236}">
                <a16:creationId xmlns:a16="http://schemas.microsoft.com/office/drawing/2014/main" id="{91FF6EA1-8B2A-6049-A97A-5A9D20D410E2}"/>
              </a:ext>
            </a:extLst>
          </p:cNvPr>
          <p:cNvSpPr>
            <a:spLocks noGrp="1" noChangeArrowheads="1"/>
          </p:cNvSpPr>
          <p:nvPr>
            <p:ph type="dt" sz="half" idx="10"/>
          </p:nvPr>
        </p:nvSpPr>
        <p:spPr>
          <a:xfrm>
            <a:off x="508000" y="5207001"/>
            <a:ext cx="2370667" cy="392907"/>
          </a:xfrm>
        </p:spPr>
        <p:txBody>
          <a:bodyPr/>
          <a:lstStyle>
            <a:lvl1pPr>
              <a:defRPr/>
            </a:lvl1pPr>
          </a:lstStyle>
          <a:p>
            <a:pPr>
              <a:defRPr/>
            </a:pPr>
            <a:endParaRPr lang="en-US" altLang="zh-CN">
              <a:solidFill>
                <a:srgbClr val="000000"/>
              </a:solidFill>
            </a:endParaRPr>
          </a:p>
        </p:txBody>
      </p:sp>
      <p:sp>
        <p:nvSpPr>
          <p:cNvPr id="10" name="Rectangle 10">
            <a:extLst>
              <a:ext uri="{FF2B5EF4-FFF2-40B4-BE49-F238E27FC236}">
                <a16:creationId xmlns:a16="http://schemas.microsoft.com/office/drawing/2014/main" id="{5EF55379-604A-C649-AF10-20555B2A4664}"/>
              </a:ext>
            </a:extLst>
          </p:cNvPr>
          <p:cNvSpPr>
            <a:spLocks noGrp="1" noChangeArrowheads="1"/>
          </p:cNvSpPr>
          <p:nvPr>
            <p:ph type="ftr" sz="quarter" idx="11"/>
          </p:nvPr>
        </p:nvSpPr>
        <p:spPr>
          <a:xfrm>
            <a:off x="3471334" y="5210969"/>
            <a:ext cx="3217333" cy="381000"/>
          </a:xfrm>
        </p:spPr>
        <p:txBody>
          <a:bodyPr/>
          <a:lstStyle>
            <a:lvl1pPr>
              <a:defRPr/>
            </a:lvl1pPr>
          </a:lstStyle>
          <a:p>
            <a:pPr>
              <a:defRPr/>
            </a:pPr>
            <a:endParaRPr lang="en-US" altLang="zh-CN">
              <a:solidFill>
                <a:srgbClr val="000000"/>
              </a:solidFill>
            </a:endParaRPr>
          </a:p>
        </p:txBody>
      </p:sp>
      <p:sp>
        <p:nvSpPr>
          <p:cNvPr id="11" name="Rectangle 11">
            <a:extLst>
              <a:ext uri="{FF2B5EF4-FFF2-40B4-BE49-F238E27FC236}">
                <a16:creationId xmlns:a16="http://schemas.microsoft.com/office/drawing/2014/main" id="{8CEB8269-1A56-3E43-A9A7-EECB0DB531F6}"/>
              </a:ext>
            </a:extLst>
          </p:cNvPr>
          <p:cNvSpPr>
            <a:spLocks noGrp="1" noChangeArrowheads="1"/>
          </p:cNvSpPr>
          <p:nvPr>
            <p:ph type="sldNum" sz="quarter" idx="12"/>
          </p:nvPr>
        </p:nvSpPr>
        <p:spPr>
          <a:xfrm>
            <a:off x="7281333" y="5207001"/>
            <a:ext cx="2370667" cy="392907"/>
          </a:xfrm>
        </p:spPr>
        <p:txBody>
          <a:bodyPr/>
          <a:lstStyle>
            <a:lvl1pPr>
              <a:defRPr/>
            </a:lvl1pPr>
          </a:lstStyle>
          <a:p>
            <a:pPr>
              <a:defRPr/>
            </a:pPr>
            <a:fld id="{A9EA912A-39F9-EF4C-8B30-FA03E5A60C9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704772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8">
            <a:extLst>
              <a:ext uri="{FF2B5EF4-FFF2-40B4-BE49-F238E27FC236}">
                <a16:creationId xmlns:a16="http://schemas.microsoft.com/office/drawing/2014/main" id="{CB3D1B7B-B576-234D-A73D-903E79E3F306}"/>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9">
            <a:extLst>
              <a:ext uri="{FF2B5EF4-FFF2-40B4-BE49-F238E27FC236}">
                <a16:creationId xmlns:a16="http://schemas.microsoft.com/office/drawing/2014/main" id="{7BC9B574-982C-E344-A06B-5B6C78F0B3E4}"/>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10">
            <a:extLst>
              <a:ext uri="{FF2B5EF4-FFF2-40B4-BE49-F238E27FC236}">
                <a16:creationId xmlns:a16="http://schemas.microsoft.com/office/drawing/2014/main" id="{14C84572-EA36-B948-BDDE-FFF8C9814E28}"/>
              </a:ext>
            </a:extLst>
          </p:cNvPr>
          <p:cNvSpPr>
            <a:spLocks noGrp="1" noChangeArrowheads="1"/>
          </p:cNvSpPr>
          <p:nvPr>
            <p:ph type="sldNum" sz="quarter" idx="12"/>
          </p:nvPr>
        </p:nvSpPr>
        <p:spPr>
          <a:ln/>
        </p:spPr>
        <p:txBody>
          <a:bodyPr/>
          <a:lstStyle>
            <a:lvl1pPr>
              <a:defRPr/>
            </a:lvl1pPr>
          </a:lstStyle>
          <a:p>
            <a:pPr>
              <a:defRPr/>
            </a:pPr>
            <a:fld id="{17854914-39E9-FC4A-9B81-6E107547970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789307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8"/>
            <a:ext cx="8636000" cy="1135063"/>
          </a:xfrm>
        </p:spPr>
        <p:txBody>
          <a:bodyPr anchor="t"/>
          <a:lstStyle>
            <a:lvl1pPr algn="l">
              <a:defRPr sz="3333" b="1" cap="all"/>
            </a:lvl1pPr>
          </a:lstStyle>
          <a:p>
            <a:r>
              <a:rPr lang="zh-CN" altLang="en-US"/>
              <a:t>单击此处编辑母版标题样式</a:t>
            </a:r>
          </a:p>
        </p:txBody>
      </p:sp>
      <p:sp>
        <p:nvSpPr>
          <p:cNvPr id="3" name="文本占位符 2"/>
          <p:cNvSpPr>
            <a:spLocks noGrp="1"/>
          </p:cNvSpPr>
          <p:nvPr>
            <p:ph type="body" idx="1"/>
          </p:nvPr>
        </p:nvSpPr>
        <p:spPr>
          <a:xfrm>
            <a:off x="802570" y="2422261"/>
            <a:ext cx="8636000" cy="1250156"/>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a:t>单击此处编辑母版文本样式</a:t>
            </a:r>
          </a:p>
        </p:txBody>
      </p:sp>
      <p:sp>
        <p:nvSpPr>
          <p:cNvPr id="4" name="Rectangle 8">
            <a:extLst>
              <a:ext uri="{FF2B5EF4-FFF2-40B4-BE49-F238E27FC236}">
                <a16:creationId xmlns:a16="http://schemas.microsoft.com/office/drawing/2014/main" id="{9932D449-FA43-FB43-86BA-55C0D005ADF9}"/>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9">
            <a:extLst>
              <a:ext uri="{FF2B5EF4-FFF2-40B4-BE49-F238E27FC236}">
                <a16:creationId xmlns:a16="http://schemas.microsoft.com/office/drawing/2014/main" id="{E04B8543-DAEB-604E-8458-D725A4D67A85}"/>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10">
            <a:extLst>
              <a:ext uri="{FF2B5EF4-FFF2-40B4-BE49-F238E27FC236}">
                <a16:creationId xmlns:a16="http://schemas.microsoft.com/office/drawing/2014/main" id="{86C79389-373D-CE43-AC1E-E7B6403376C1}"/>
              </a:ext>
            </a:extLst>
          </p:cNvPr>
          <p:cNvSpPr>
            <a:spLocks noGrp="1" noChangeArrowheads="1"/>
          </p:cNvSpPr>
          <p:nvPr>
            <p:ph type="sldNum" sz="quarter" idx="12"/>
          </p:nvPr>
        </p:nvSpPr>
        <p:spPr>
          <a:ln/>
        </p:spPr>
        <p:txBody>
          <a:bodyPr/>
          <a:lstStyle>
            <a:lvl1pPr>
              <a:defRPr/>
            </a:lvl1pPr>
          </a:lstStyle>
          <a:p>
            <a:pPr>
              <a:defRPr/>
            </a:pPr>
            <a:fld id="{82C0E8EA-02A1-2145-BC08-DF210A31B10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3485857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77333" y="1333500"/>
            <a:ext cx="4318000" cy="3683000"/>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164667" y="1333500"/>
            <a:ext cx="4318000" cy="3683000"/>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8">
            <a:extLst>
              <a:ext uri="{FF2B5EF4-FFF2-40B4-BE49-F238E27FC236}">
                <a16:creationId xmlns:a16="http://schemas.microsoft.com/office/drawing/2014/main" id="{28888DB2-3D2E-8948-86FE-03C3C982F36D}"/>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9">
            <a:extLst>
              <a:ext uri="{FF2B5EF4-FFF2-40B4-BE49-F238E27FC236}">
                <a16:creationId xmlns:a16="http://schemas.microsoft.com/office/drawing/2014/main" id="{BBC0412F-BCCA-D34C-B986-9A3F64B6A509}"/>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10">
            <a:extLst>
              <a:ext uri="{FF2B5EF4-FFF2-40B4-BE49-F238E27FC236}">
                <a16:creationId xmlns:a16="http://schemas.microsoft.com/office/drawing/2014/main" id="{23A1AEFC-7F16-7D47-8BBF-026EE6E88BE8}"/>
              </a:ext>
            </a:extLst>
          </p:cNvPr>
          <p:cNvSpPr>
            <a:spLocks noGrp="1" noChangeArrowheads="1"/>
          </p:cNvSpPr>
          <p:nvPr>
            <p:ph type="sldNum" sz="quarter" idx="12"/>
          </p:nvPr>
        </p:nvSpPr>
        <p:spPr>
          <a:ln/>
        </p:spPr>
        <p:txBody>
          <a:bodyPr/>
          <a:lstStyle>
            <a:lvl1pPr>
              <a:defRPr/>
            </a:lvl1pPr>
          </a:lstStyle>
          <a:p>
            <a:pPr>
              <a:defRPr/>
            </a:pPr>
            <a:fld id="{E1FF0759-C3C0-084D-9D55-0BD00B1D6D5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955951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08000" y="1279262"/>
            <a:ext cx="4489098" cy="533135"/>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单击此处编辑母版文本样式</a:t>
            </a:r>
          </a:p>
        </p:txBody>
      </p:sp>
      <p:sp>
        <p:nvSpPr>
          <p:cNvPr id="4" name="内容占位符 3"/>
          <p:cNvSpPr>
            <a:spLocks noGrp="1"/>
          </p:cNvSpPr>
          <p:nvPr>
            <p:ph sz="half" idx="2"/>
          </p:nvPr>
        </p:nvSpPr>
        <p:spPr>
          <a:xfrm>
            <a:off x="508000" y="1812396"/>
            <a:ext cx="4489098" cy="3292740"/>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161141" y="1279262"/>
            <a:ext cx="4490861" cy="533135"/>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单击此处编辑母版文本样式</a:t>
            </a:r>
          </a:p>
        </p:txBody>
      </p:sp>
      <p:sp>
        <p:nvSpPr>
          <p:cNvPr id="6" name="内容占位符 5"/>
          <p:cNvSpPr>
            <a:spLocks noGrp="1"/>
          </p:cNvSpPr>
          <p:nvPr>
            <p:ph sz="quarter" idx="4"/>
          </p:nvPr>
        </p:nvSpPr>
        <p:spPr>
          <a:xfrm>
            <a:off x="5161141" y="1812396"/>
            <a:ext cx="4490861" cy="3292740"/>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8">
            <a:extLst>
              <a:ext uri="{FF2B5EF4-FFF2-40B4-BE49-F238E27FC236}">
                <a16:creationId xmlns:a16="http://schemas.microsoft.com/office/drawing/2014/main" id="{3D5AAFB6-BF01-924E-97D0-B505513BEBBF}"/>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9">
            <a:extLst>
              <a:ext uri="{FF2B5EF4-FFF2-40B4-BE49-F238E27FC236}">
                <a16:creationId xmlns:a16="http://schemas.microsoft.com/office/drawing/2014/main" id="{5B06717D-9D18-9A42-AA90-AB5692E8F2B2}"/>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10">
            <a:extLst>
              <a:ext uri="{FF2B5EF4-FFF2-40B4-BE49-F238E27FC236}">
                <a16:creationId xmlns:a16="http://schemas.microsoft.com/office/drawing/2014/main" id="{9A175C89-47F3-DA49-B6F4-72D35E69D6ED}"/>
              </a:ext>
            </a:extLst>
          </p:cNvPr>
          <p:cNvSpPr>
            <a:spLocks noGrp="1" noChangeArrowheads="1"/>
          </p:cNvSpPr>
          <p:nvPr>
            <p:ph type="sldNum" sz="quarter" idx="12"/>
          </p:nvPr>
        </p:nvSpPr>
        <p:spPr>
          <a:ln/>
        </p:spPr>
        <p:txBody>
          <a:bodyPr/>
          <a:lstStyle>
            <a:lvl1pPr>
              <a:defRPr/>
            </a:lvl1pPr>
          </a:lstStyle>
          <a:p>
            <a:pPr>
              <a:defRPr/>
            </a:pPr>
            <a:fld id="{3DDA8F41-8A75-0B4C-A595-9F2663C0336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8234273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8">
            <a:extLst>
              <a:ext uri="{FF2B5EF4-FFF2-40B4-BE49-F238E27FC236}">
                <a16:creationId xmlns:a16="http://schemas.microsoft.com/office/drawing/2014/main" id="{18E0A07C-675A-B545-A67D-7EF12630A02C}"/>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9">
            <a:extLst>
              <a:ext uri="{FF2B5EF4-FFF2-40B4-BE49-F238E27FC236}">
                <a16:creationId xmlns:a16="http://schemas.microsoft.com/office/drawing/2014/main" id="{1443395F-32C6-B34E-93DA-27FB60BA95EF}"/>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10">
            <a:extLst>
              <a:ext uri="{FF2B5EF4-FFF2-40B4-BE49-F238E27FC236}">
                <a16:creationId xmlns:a16="http://schemas.microsoft.com/office/drawing/2014/main" id="{ED68B5F8-D678-7F43-842D-AE77BE04551A}"/>
              </a:ext>
            </a:extLst>
          </p:cNvPr>
          <p:cNvSpPr>
            <a:spLocks noGrp="1" noChangeArrowheads="1"/>
          </p:cNvSpPr>
          <p:nvPr>
            <p:ph type="sldNum" sz="quarter" idx="12"/>
          </p:nvPr>
        </p:nvSpPr>
        <p:spPr>
          <a:ln/>
        </p:spPr>
        <p:txBody>
          <a:bodyPr/>
          <a:lstStyle>
            <a:lvl1pPr>
              <a:defRPr/>
            </a:lvl1pPr>
          </a:lstStyle>
          <a:p>
            <a:pPr>
              <a:defRPr/>
            </a:pPr>
            <a:fld id="{056FEA83-B12D-6845-AD37-4605A120218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246970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8">
            <a:extLst>
              <a:ext uri="{FF2B5EF4-FFF2-40B4-BE49-F238E27FC236}">
                <a16:creationId xmlns:a16="http://schemas.microsoft.com/office/drawing/2014/main" id="{417F381D-9FDB-5E45-B88F-FDE973A7C6ED}"/>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9">
            <a:extLst>
              <a:ext uri="{FF2B5EF4-FFF2-40B4-BE49-F238E27FC236}">
                <a16:creationId xmlns:a16="http://schemas.microsoft.com/office/drawing/2014/main" id="{E8ADC0C4-8FD6-7B4F-A9BF-3B6AD3953DE1}"/>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10">
            <a:extLst>
              <a:ext uri="{FF2B5EF4-FFF2-40B4-BE49-F238E27FC236}">
                <a16:creationId xmlns:a16="http://schemas.microsoft.com/office/drawing/2014/main" id="{BDADCA7A-8BD5-4047-8E0B-7E245835847F}"/>
              </a:ext>
            </a:extLst>
          </p:cNvPr>
          <p:cNvSpPr>
            <a:spLocks noGrp="1" noChangeArrowheads="1"/>
          </p:cNvSpPr>
          <p:nvPr>
            <p:ph type="sldNum" sz="quarter" idx="12"/>
          </p:nvPr>
        </p:nvSpPr>
        <p:spPr>
          <a:ln/>
        </p:spPr>
        <p:txBody>
          <a:bodyPr/>
          <a:lstStyle>
            <a:lvl1pPr>
              <a:defRPr/>
            </a:lvl1pPr>
          </a:lstStyle>
          <a:p>
            <a:pPr>
              <a:defRPr/>
            </a:pPr>
            <a:fld id="{A368EBCB-F550-004B-8303-96A80479692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7733728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2" y="227543"/>
            <a:ext cx="3342570" cy="968375"/>
          </a:xfrm>
        </p:spPr>
        <p:txBody>
          <a:bodyPr anchor="b"/>
          <a:lstStyle>
            <a:lvl1pPr algn="l">
              <a:defRPr sz="1667" b="1"/>
            </a:lvl1pPr>
          </a:lstStyle>
          <a:p>
            <a:r>
              <a:rPr lang="zh-CN" altLang="en-US"/>
              <a:t>单击此处编辑母版标题样式</a:t>
            </a:r>
          </a:p>
        </p:txBody>
      </p:sp>
      <p:sp>
        <p:nvSpPr>
          <p:cNvPr id="3" name="内容占位符 2"/>
          <p:cNvSpPr>
            <a:spLocks noGrp="1"/>
          </p:cNvSpPr>
          <p:nvPr>
            <p:ph idx="1"/>
          </p:nvPr>
        </p:nvSpPr>
        <p:spPr>
          <a:xfrm>
            <a:off x="3972278" y="227542"/>
            <a:ext cx="5679722" cy="487759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08002" y="1195918"/>
            <a:ext cx="3342570" cy="3909219"/>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a:t>单击此处编辑母版文本样式</a:t>
            </a:r>
          </a:p>
        </p:txBody>
      </p:sp>
      <p:sp>
        <p:nvSpPr>
          <p:cNvPr id="5" name="Rectangle 8">
            <a:extLst>
              <a:ext uri="{FF2B5EF4-FFF2-40B4-BE49-F238E27FC236}">
                <a16:creationId xmlns:a16="http://schemas.microsoft.com/office/drawing/2014/main" id="{444D86DA-243B-D840-88D4-41093809B1FF}"/>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9">
            <a:extLst>
              <a:ext uri="{FF2B5EF4-FFF2-40B4-BE49-F238E27FC236}">
                <a16:creationId xmlns:a16="http://schemas.microsoft.com/office/drawing/2014/main" id="{3A6C6064-B46B-F148-9F09-321E6BAF0997}"/>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10">
            <a:extLst>
              <a:ext uri="{FF2B5EF4-FFF2-40B4-BE49-F238E27FC236}">
                <a16:creationId xmlns:a16="http://schemas.microsoft.com/office/drawing/2014/main" id="{9CDFFD3B-337D-854B-A24E-E758AF22F7D6}"/>
              </a:ext>
            </a:extLst>
          </p:cNvPr>
          <p:cNvSpPr>
            <a:spLocks noGrp="1" noChangeArrowheads="1"/>
          </p:cNvSpPr>
          <p:nvPr>
            <p:ph type="sldNum" sz="quarter" idx="12"/>
          </p:nvPr>
        </p:nvSpPr>
        <p:spPr>
          <a:ln/>
        </p:spPr>
        <p:txBody>
          <a:bodyPr/>
          <a:lstStyle>
            <a:lvl1pPr>
              <a:defRPr/>
            </a:lvl1pPr>
          </a:lstStyle>
          <a:p>
            <a:pPr>
              <a:defRPr/>
            </a:pPr>
            <a:fld id="{D299FF19-D9B0-0E42-84A3-E6E47C7E4BA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06445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Rectangle 7">
            <a:extLst>
              <a:ext uri="{FF2B5EF4-FFF2-40B4-BE49-F238E27FC236}">
                <a16:creationId xmlns:a16="http://schemas.microsoft.com/office/drawing/2014/main" id="{DBF14757-5272-BF4E-9336-9075EEAC1B70}"/>
              </a:ext>
            </a:extLst>
          </p:cNvPr>
          <p:cNvSpPr>
            <a:spLocks noGrp="1" noChangeArrowheads="1"/>
          </p:cNvSpPr>
          <p:nvPr>
            <p:ph type="dt" sz="half" idx="10"/>
          </p:nvPr>
        </p:nvSpPr>
        <p:spPr>
          <a:ln/>
        </p:spPr>
        <p:txBody>
          <a:bodyPr/>
          <a:lstStyle>
            <a:lvl1pPr>
              <a:defRPr/>
            </a:lvl1pPr>
          </a:lstStyle>
          <a:p>
            <a:pPr>
              <a:defRPr/>
            </a:pPr>
            <a:fld id="{2D3057E5-EEDC-7C4E-86B0-F89F4BFC08F6}" type="datetime1">
              <a:rPr lang="zh-CN" altLang="en-US"/>
              <a:pPr>
                <a:defRPr/>
              </a:pPr>
              <a:t>2026/5/13</a:t>
            </a:fld>
            <a:endParaRPr lang="fi-FI" altLang="zh-CN"/>
          </a:p>
        </p:txBody>
      </p:sp>
      <p:sp>
        <p:nvSpPr>
          <p:cNvPr id="4" name="Rectangle 8">
            <a:extLst>
              <a:ext uri="{FF2B5EF4-FFF2-40B4-BE49-F238E27FC236}">
                <a16:creationId xmlns:a16="http://schemas.microsoft.com/office/drawing/2014/main" id="{CA2DB003-BCF9-6742-9825-508B7DC5D704}"/>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5" name="Rectangle 9">
            <a:extLst>
              <a:ext uri="{FF2B5EF4-FFF2-40B4-BE49-F238E27FC236}">
                <a16:creationId xmlns:a16="http://schemas.microsoft.com/office/drawing/2014/main" id="{10657799-87A7-5D48-8089-ED4E6FDA9872}"/>
              </a:ext>
            </a:extLst>
          </p:cNvPr>
          <p:cNvSpPr>
            <a:spLocks noGrp="1" noChangeArrowheads="1"/>
          </p:cNvSpPr>
          <p:nvPr>
            <p:ph type="sldNum" sz="quarter" idx="12"/>
          </p:nvPr>
        </p:nvSpPr>
        <p:spPr>
          <a:ln/>
        </p:spPr>
        <p:txBody>
          <a:bodyPr/>
          <a:lstStyle>
            <a:lvl1pPr>
              <a:defRPr/>
            </a:lvl1pPr>
          </a:lstStyle>
          <a:p>
            <a:pPr>
              <a:defRPr/>
            </a:pPr>
            <a:fld id="{3E9573F3-EC97-0F47-9614-3DE1D60C7325}" type="slidenum">
              <a:rPr lang="fi-FI" altLang="zh-CN"/>
              <a:pPr>
                <a:defRPr/>
              </a:pPr>
              <a:t>‹#›</a:t>
            </a:fld>
            <a:endParaRPr lang="fi-FI" altLang="zh-CN"/>
          </a:p>
        </p:txBody>
      </p:sp>
    </p:spTree>
    <p:extLst>
      <p:ext uri="{BB962C8B-B14F-4D97-AF65-F5344CB8AC3E}">
        <p14:creationId xmlns:p14="http://schemas.microsoft.com/office/powerpoint/2010/main" val="311015922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p:spPr>
        <p:txBody>
          <a:bodyPr anchor="b"/>
          <a:lstStyle>
            <a:lvl1pPr algn="l">
              <a:defRPr sz="1667" b="1"/>
            </a:lvl1pPr>
          </a:lstStyle>
          <a:p>
            <a:r>
              <a:rPr lang="zh-CN" altLang="en-US"/>
              <a:t>单击此处编辑母版标题样式</a:t>
            </a:r>
          </a:p>
        </p:txBody>
      </p:sp>
      <p:sp>
        <p:nvSpPr>
          <p:cNvPr id="3" name="图片占位符 2"/>
          <p:cNvSpPr>
            <a:spLocks noGrp="1"/>
          </p:cNvSpPr>
          <p:nvPr>
            <p:ph type="pic" idx="1"/>
          </p:nvPr>
        </p:nvSpPr>
        <p:spPr>
          <a:xfrm>
            <a:off x="1991431" y="510646"/>
            <a:ext cx="6096000" cy="34290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endParaRPr lang="zh-CN" altLang="en-US" noProof="0"/>
          </a:p>
        </p:txBody>
      </p:sp>
      <p:sp>
        <p:nvSpPr>
          <p:cNvPr id="4" name="文本占位符 3"/>
          <p:cNvSpPr>
            <a:spLocks noGrp="1"/>
          </p:cNvSpPr>
          <p:nvPr>
            <p:ph type="body" sz="half" idx="2"/>
          </p:nvPr>
        </p:nvSpPr>
        <p:spPr>
          <a:xfrm>
            <a:off x="1991431" y="4472782"/>
            <a:ext cx="6096000" cy="670718"/>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a:t>单击此处编辑母版文本样式</a:t>
            </a:r>
          </a:p>
        </p:txBody>
      </p:sp>
      <p:sp>
        <p:nvSpPr>
          <p:cNvPr id="5" name="Rectangle 8">
            <a:extLst>
              <a:ext uri="{FF2B5EF4-FFF2-40B4-BE49-F238E27FC236}">
                <a16:creationId xmlns:a16="http://schemas.microsoft.com/office/drawing/2014/main" id="{956058C3-9F01-8B40-AFF4-F95D0C41F195}"/>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9">
            <a:extLst>
              <a:ext uri="{FF2B5EF4-FFF2-40B4-BE49-F238E27FC236}">
                <a16:creationId xmlns:a16="http://schemas.microsoft.com/office/drawing/2014/main" id="{3FE56E15-D6D4-CA4D-BB7C-6CA335E8D313}"/>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10">
            <a:extLst>
              <a:ext uri="{FF2B5EF4-FFF2-40B4-BE49-F238E27FC236}">
                <a16:creationId xmlns:a16="http://schemas.microsoft.com/office/drawing/2014/main" id="{3EDB01BC-2077-6B40-A4CC-86589BF25A36}"/>
              </a:ext>
            </a:extLst>
          </p:cNvPr>
          <p:cNvSpPr>
            <a:spLocks noGrp="1" noChangeArrowheads="1"/>
          </p:cNvSpPr>
          <p:nvPr>
            <p:ph type="sldNum" sz="quarter" idx="12"/>
          </p:nvPr>
        </p:nvSpPr>
        <p:spPr>
          <a:ln/>
        </p:spPr>
        <p:txBody>
          <a:bodyPr/>
          <a:lstStyle>
            <a:lvl1pPr>
              <a:defRPr/>
            </a:lvl1pPr>
          </a:lstStyle>
          <a:p>
            <a:pPr>
              <a:defRPr/>
            </a:pPr>
            <a:fld id="{AC479E66-5AFA-E44A-B14F-F5C40C7D2CD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6869248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8">
            <a:extLst>
              <a:ext uri="{FF2B5EF4-FFF2-40B4-BE49-F238E27FC236}">
                <a16:creationId xmlns:a16="http://schemas.microsoft.com/office/drawing/2014/main" id="{3EC917DA-25E5-1E40-A79E-60C800EBE33B}"/>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9">
            <a:extLst>
              <a:ext uri="{FF2B5EF4-FFF2-40B4-BE49-F238E27FC236}">
                <a16:creationId xmlns:a16="http://schemas.microsoft.com/office/drawing/2014/main" id="{4A6E7A64-88C8-3640-9B7C-1C7614F4C78C}"/>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10">
            <a:extLst>
              <a:ext uri="{FF2B5EF4-FFF2-40B4-BE49-F238E27FC236}">
                <a16:creationId xmlns:a16="http://schemas.microsoft.com/office/drawing/2014/main" id="{D5FC814A-7BFD-A84D-88A4-77DD838FBD8F}"/>
              </a:ext>
            </a:extLst>
          </p:cNvPr>
          <p:cNvSpPr>
            <a:spLocks noGrp="1" noChangeArrowheads="1"/>
          </p:cNvSpPr>
          <p:nvPr>
            <p:ph type="sldNum" sz="quarter" idx="12"/>
          </p:nvPr>
        </p:nvSpPr>
        <p:spPr>
          <a:ln/>
        </p:spPr>
        <p:txBody>
          <a:bodyPr/>
          <a:lstStyle>
            <a:lvl1pPr>
              <a:defRPr/>
            </a:lvl1pPr>
          </a:lstStyle>
          <a:p>
            <a:pPr>
              <a:defRPr/>
            </a:pPr>
            <a:fld id="{E8B23FED-43BB-414E-B08B-03A8AEB459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01277903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66683" y="190500"/>
            <a:ext cx="2315986" cy="4826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216959" y="190500"/>
            <a:ext cx="6780389" cy="48260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8">
            <a:extLst>
              <a:ext uri="{FF2B5EF4-FFF2-40B4-BE49-F238E27FC236}">
                <a16:creationId xmlns:a16="http://schemas.microsoft.com/office/drawing/2014/main" id="{E2BABEA8-DAF5-2146-B3D5-3FCB3FD11C6F}"/>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9">
            <a:extLst>
              <a:ext uri="{FF2B5EF4-FFF2-40B4-BE49-F238E27FC236}">
                <a16:creationId xmlns:a16="http://schemas.microsoft.com/office/drawing/2014/main" id="{E7BA832D-D06B-644B-81E1-B5E5CC434E36}"/>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10">
            <a:extLst>
              <a:ext uri="{FF2B5EF4-FFF2-40B4-BE49-F238E27FC236}">
                <a16:creationId xmlns:a16="http://schemas.microsoft.com/office/drawing/2014/main" id="{3755563B-7E91-E341-8D11-37BB51E9A20F}"/>
              </a:ext>
            </a:extLst>
          </p:cNvPr>
          <p:cNvSpPr>
            <a:spLocks noGrp="1" noChangeArrowheads="1"/>
          </p:cNvSpPr>
          <p:nvPr>
            <p:ph type="sldNum" sz="quarter" idx="12"/>
          </p:nvPr>
        </p:nvSpPr>
        <p:spPr>
          <a:ln/>
        </p:spPr>
        <p:txBody>
          <a:bodyPr/>
          <a:lstStyle>
            <a:lvl1pPr>
              <a:defRPr/>
            </a:lvl1pPr>
          </a:lstStyle>
          <a:p>
            <a:pPr>
              <a:defRPr/>
            </a:pPr>
            <a:fld id="{DCB16D93-5093-D046-8AD9-C29782A973D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4557473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16961" y="190500"/>
            <a:ext cx="8905874" cy="762000"/>
          </a:xfrm>
        </p:spPr>
        <p:txBody>
          <a:bodyPr/>
          <a:lstStyle/>
          <a:p>
            <a:r>
              <a:rPr lang="zh-CN" altLang="en-US"/>
              <a:t>单击此处编辑母版标题样式</a:t>
            </a:r>
          </a:p>
        </p:txBody>
      </p:sp>
      <p:sp>
        <p:nvSpPr>
          <p:cNvPr id="3" name="表格占位符 2"/>
          <p:cNvSpPr>
            <a:spLocks noGrp="1"/>
          </p:cNvSpPr>
          <p:nvPr>
            <p:ph type="tbl" idx="1"/>
          </p:nvPr>
        </p:nvSpPr>
        <p:spPr>
          <a:xfrm>
            <a:off x="677334" y="1333500"/>
            <a:ext cx="8805333" cy="3683000"/>
          </a:xfrm>
        </p:spPr>
        <p:txBody>
          <a:bodyPr/>
          <a:lstStyle/>
          <a:p>
            <a:pPr lvl="0"/>
            <a:endParaRPr lang="zh-CN" altLang="en-US" noProof="0"/>
          </a:p>
        </p:txBody>
      </p:sp>
      <p:sp>
        <p:nvSpPr>
          <p:cNvPr id="4" name="Rectangle 8">
            <a:extLst>
              <a:ext uri="{FF2B5EF4-FFF2-40B4-BE49-F238E27FC236}">
                <a16:creationId xmlns:a16="http://schemas.microsoft.com/office/drawing/2014/main" id="{56241A38-C80C-9D4D-B649-084DCB2BCC25}"/>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9">
            <a:extLst>
              <a:ext uri="{FF2B5EF4-FFF2-40B4-BE49-F238E27FC236}">
                <a16:creationId xmlns:a16="http://schemas.microsoft.com/office/drawing/2014/main" id="{842C5E15-38BE-F044-988A-4ECA19B6F842}"/>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10">
            <a:extLst>
              <a:ext uri="{FF2B5EF4-FFF2-40B4-BE49-F238E27FC236}">
                <a16:creationId xmlns:a16="http://schemas.microsoft.com/office/drawing/2014/main" id="{93DE8277-8F21-E748-B038-6E884C6BCF07}"/>
              </a:ext>
            </a:extLst>
          </p:cNvPr>
          <p:cNvSpPr>
            <a:spLocks noGrp="1" noChangeArrowheads="1"/>
          </p:cNvSpPr>
          <p:nvPr>
            <p:ph type="sldNum" sz="quarter" idx="12"/>
          </p:nvPr>
        </p:nvSpPr>
        <p:spPr>
          <a:ln/>
        </p:spPr>
        <p:txBody>
          <a:bodyPr/>
          <a:lstStyle>
            <a:lvl1pPr>
              <a:defRPr/>
            </a:lvl1pPr>
          </a:lstStyle>
          <a:p>
            <a:pPr>
              <a:defRPr/>
            </a:pPr>
            <a:fld id="{DFD474BA-DBB5-154F-B62D-540A9E313A3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6961327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B0F55625-A137-9446-993B-A43CECAC466C}"/>
              </a:ext>
            </a:extLst>
          </p:cNvPr>
          <p:cNvSpPr>
            <a:spLocks noGrp="1" noChangeArrowheads="1"/>
          </p:cNvSpPr>
          <p:nvPr>
            <p:ph type="dt" sz="half" idx="10"/>
          </p:nvPr>
        </p:nvSpPr>
        <p:spPr>
          <a:ln/>
        </p:spPr>
        <p:txBody>
          <a:bodyPr/>
          <a:lstStyle>
            <a:lvl1pPr>
              <a:defRPr/>
            </a:lvl1pPr>
          </a:lstStyle>
          <a:p>
            <a:pPr>
              <a:defRPr/>
            </a:pPr>
            <a:fld id="{72C20C0A-14C8-074C-AC53-89973750AF9D}" type="datetime1">
              <a:rPr lang="zh-CN" altLang="en-US">
                <a:solidFill>
                  <a:srgbClr val="000000"/>
                </a:solidFill>
              </a:rPr>
              <a:pPr>
                <a:defRPr/>
              </a:pPr>
              <a:t>2026/5/13</a:t>
            </a:fld>
            <a:endParaRPr lang="fi-FI" altLang="zh-CN">
              <a:solidFill>
                <a:srgbClr val="000000"/>
              </a:solidFill>
            </a:endParaRPr>
          </a:p>
        </p:txBody>
      </p:sp>
      <p:sp>
        <p:nvSpPr>
          <p:cNvPr id="3" name="Rectangle 8">
            <a:extLst>
              <a:ext uri="{FF2B5EF4-FFF2-40B4-BE49-F238E27FC236}">
                <a16:creationId xmlns:a16="http://schemas.microsoft.com/office/drawing/2014/main" id="{315EBCD4-EF88-BC40-A831-5DC6AD15467B}"/>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4" name="Rectangle 9">
            <a:extLst>
              <a:ext uri="{FF2B5EF4-FFF2-40B4-BE49-F238E27FC236}">
                <a16:creationId xmlns:a16="http://schemas.microsoft.com/office/drawing/2014/main" id="{132EDE85-EC82-1C48-97DF-B2D6C12FAD44}"/>
              </a:ext>
            </a:extLst>
          </p:cNvPr>
          <p:cNvSpPr>
            <a:spLocks noGrp="1" noChangeArrowheads="1"/>
          </p:cNvSpPr>
          <p:nvPr>
            <p:ph type="sldNum" sz="quarter" idx="12"/>
          </p:nvPr>
        </p:nvSpPr>
        <p:spPr>
          <a:ln/>
        </p:spPr>
        <p:txBody>
          <a:bodyPr/>
          <a:lstStyle>
            <a:lvl1pPr>
              <a:defRPr/>
            </a:lvl1pPr>
          </a:lstStyle>
          <a:p>
            <a:pPr>
              <a:defRPr/>
            </a:pPr>
            <a:fld id="{DB818838-4151-3B45-AEA4-CFB452E13073}"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384329790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706" y="3672418"/>
            <a:ext cx="8636000" cy="1135062"/>
          </a:xfrm>
          <a:prstGeom prst="rect">
            <a:avLst/>
          </a:prstGeom>
        </p:spPr>
        <p:txBody>
          <a:bodyPr lIns="77925" tIns="38963" rIns="77925" bIns="38963" anchor="t"/>
          <a:lstStyle>
            <a:lvl1pPr algn="l">
              <a:defRPr sz="3400" b="1" cap="all"/>
            </a:lvl1pPr>
          </a:lstStyle>
          <a:p>
            <a:r>
              <a:rPr lang="zh-CN" altLang="en-US"/>
              <a:t>单击此处编辑母版标题样式</a:t>
            </a:r>
          </a:p>
        </p:txBody>
      </p:sp>
      <p:sp>
        <p:nvSpPr>
          <p:cNvPr id="3" name="文本占位符 2"/>
          <p:cNvSpPr>
            <a:spLocks noGrp="1"/>
          </p:cNvSpPr>
          <p:nvPr>
            <p:ph type="body" idx="1"/>
          </p:nvPr>
        </p:nvSpPr>
        <p:spPr>
          <a:xfrm>
            <a:off x="802706" y="2422261"/>
            <a:ext cx="8636000" cy="1250156"/>
          </a:xfrm>
          <a:prstGeom prst="rect">
            <a:avLst/>
          </a:prstGeom>
        </p:spPr>
        <p:txBody>
          <a:bodyPr lIns="77925" tIns="38963" rIns="77925" bIns="38963" anchor="b"/>
          <a:lstStyle>
            <a:lvl1pPr marL="0" indent="0">
              <a:buNone/>
              <a:defRPr sz="1700"/>
            </a:lvl1pPr>
            <a:lvl2pPr marL="389626" indent="0">
              <a:buNone/>
              <a:defRPr sz="1500"/>
            </a:lvl2pPr>
            <a:lvl3pPr marL="779252" indent="0">
              <a:buNone/>
              <a:defRPr sz="1400"/>
            </a:lvl3pPr>
            <a:lvl4pPr marL="1168878" indent="0">
              <a:buNone/>
              <a:defRPr sz="1200"/>
            </a:lvl4pPr>
            <a:lvl5pPr marL="1558503" indent="0">
              <a:buNone/>
              <a:defRPr sz="1200"/>
            </a:lvl5pPr>
            <a:lvl6pPr marL="1948129" indent="0">
              <a:buNone/>
              <a:defRPr sz="1200"/>
            </a:lvl6pPr>
            <a:lvl7pPr marL="2337755" indent="0">
              <a:buNone/>
              <a:defRPr sz="1200"/>
            </a:lvl7pPr>
            <a:lvl8pPr marL="2727381" indent="0">
              <a:buNone/>
              <a:defRPr sz="1200"/>
            </a:lvl8pPr>
            <a:lvl9pPr marL="3117007" indent="0">
              <a:buNone/>
              <a:defRPr sz="1200"/>
            </a:lvl9pPr>
          </a:lstStyle>
          <a:p>
            <a:pPr lvl="0"/>
            <a:r>
              <a:rPr lang="zh-CN" altLang="en-US"/>
              <a:t>单击此处编辑母版文本样式</a:t>
            </a:r>
          </a:p>
        </p:txBody>
      </p:sp>
      <p:sp>
        <p:nvSpPr>
          <p:cNvPr id="4" name="Rectangle 7">
            <a:extLst>
              <a:ext uri="{FF2B5EF4-FFF2-40B4-BE49-F238E27FC236}">
                <a16:creationId xmlns:a16="http://schemas.microsoft.com/office/drawing/2014/main" id="{C3486845-45A2-6649-B0C6-28CE608A6673}"/>
              </a:ext>
            </a:extLst>
          </p:cNvPr>
          <p:cNvSpPr>
            <a:spLocks noGrp="1" noChangeArrowheads="1"/>
          </p:cNvSpPr>
          <p:nvPr>
            <p:ph type="dt" sz="half" idx="10"/>
          </p:nvPr>
        </p:nvSpPr>
        <p:spPr>
          <a:ln/>
        </p:spPr>
        <p:txBody>
          <a:bodyPr/>
          <a:lstStyle>
            <a:lvl1pPr>
              <a:defRPr/>
            </a:lvl1pPr>
          </a:lstStyle>
          <a:p>
            <a:pPr>
              <a:defRPr/>
            </a:pPr>
            <a:fld id="{910D5835-A0B2-B14D-B0EE-E58542015D90}"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DEE63885-BADC-2443-B8B3-DEA1EA3B5BD7}"/>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FCD25DB2-93FF-4143-B40D-719AA560B4E7}"/>
              </a:ext>
            </a:extLst>
          </p:cNvPr>
          <p:cNvSpPr>
            <a:spLocks noGrp="1" noChangeArrowheads="1"/>
          </p:cNvSpPr>
          <p:nvPr>
            <p:ph type="sldNum" sz="quarter" idx="12"/>
          </p:nvPr>
        </p:nvSpPr>
        <p:spPr>
          <a:ln/>
        </p:spPr>
        <p:txBody>
          <a:bodyPr/>
          <a:lstStyle>
            <a:lvl1pPr>
              <a:defRPr/>
            </a:lvl1pPr>
          </a:lstStyle>
          <a:p>
            <a:pPr>
              <a:defRPr/>
            </a:pPr>
            <a:fld id="{68E64346-43C6-4B4E-B75B-70FE496DC2C2}"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363246253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内容占位符 2"/>
          <p:cNvSpPr>
            <a:spLocks noGrp="1"/>
          </p:cNvSpPr>
          <p:nvPr>
            <p:ph sz="half" idx="1"/>
          </p:nvPr>
        </p:nvSpPr>
        <p:spPr>
          <a:xfrm>
            <a:off x="1641231" y="1057012"/>
            <a:ext cx="3946769" cy="4149989"/>
          </a:xfrm>
          <a:prstGeom prst="rect">
            <a:avLst/>
          </a:prstGeom>
        </p:spPr>
        <p:txBody>
          <a:bodyPr lIns="77925" tIns="38963" rIns="77925" bIns="38963"/>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744308" y="1057012"/>
            <a:ext cx="3946769" cy="4149989"/>
          </a:xfrm>
          <a:prstGeom prst="rect">
            <a:avLst/>
          </a:prstGeom>
        </p:spPr>
        <p:txBody>
          <a:bodyPr lIns="77925" tIns="38963" rIns="77925" bIns="38963"/>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7">
            <a:extLst>
              <a:ext uri="{FF2B5EF4-FFF2-40B4-BE49-F238E27FC236}">
                <a16:creationId xmlns:a16="http://schemas.microsoft.com/office/drawing/2014/main" id="{424E6FE4-F146-A941-AFA5-AE121867AF2A}"/>
              </a:ext>
            </a:extLst>
          </p:cNvPr>
          <p:cNvSpPr>
            <a:spLocks noGrp="1" noChangeArrowheads="1"/>
          </p:cNvSpPr>
          <p:nvPr>
            <p:ph type="dt" sz="half" idx="10"/>
          </p:nvPr>
        </p:nvSpPr>
        <p:spPr>
          <a:ln/>
        </p:spPr>
        <p:txBody>
          <a:bodyPr/>
          <a:lstStyle>
            <a:lvl1pPr>
              <a:defRPr/>
            </a:lvl1pPr>
          </a:lstStyle>
          <a:p>
            <a:pPr>
              <a:defRPr/>
            </a:pPr>
            <a:fld id="{1BD01A51-D242-4747-9B3B-D7B8CDA1C35F}"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B04AF9BE-2FEF-F346-94A0-4B0496377315}"/>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C6C625D9-51C4-0147-A8C7-84DFF9149EA5}"/>
              </a:ext>
            </a:extLst>
          </p:cNvPr>
          <p:cNvSpPr>
            <a:spLocks noGrp="1" noChangeArrowheads="1"/>
          </p:cNvSpPr>
          <p:nvPr>
            <p:ph type="sldNum" sz="quarter" idx="12"/>
          </p:nvPr>
        </p:nvSpPr>
        <p:spPr>
          <a:ln/>
        </p:spPr>
        <p:txBody>
          <a:bodyPr/>
          <a:lstStyle>
            <a:lvl1pPr>
              <a:defRPr/>
            </a:lvl1pPr>
          </a:lstStyle>
          <a:p>
            <a:pPr>
              <a:defRPr/>
            </a:pPr>
            <a:fld id="{40D09B40-F48A-AD4E-A5CC-E7E600C0E06D}"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87193790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lIns="77925" tIns="38963" rIns="77925" bIns="38963"/>
          <a:lstStyle>
            <a:lvl1pPr>
              <a:defRPr/>
            </a:lvl1pPr>
          </a:lstStyle>
          <a:p>
            <a:r>
              <a:rPr lang="zh-CN" altLang="en-US"/>
              <a:t>单击此处编辑母版标题样式</a:t>
            </a:r>
          </a:p>
        </p:txBody>
      </p:sp>
      <p:sp>
        <p:nvSpPr>
          <p:cNvPr id="3" name="文本占位符 2"/>
          <p:cNvSpPr>
            <a:spLocks noGrp="1"/>
          </p:cNvSpPr>
          <p:nvPr>
            <p:ph type="body" idx="1"/>
          </p:nvPr>
        </p:nvSpPr>
        <p:spPr>
          <a:xfrm>
            <a:off x="508000" y="1279261"/>
            <a:ext cx="4488962" cy="533136"/>
          </a:xfrm>
          <a:prstGeom prst="rect">
            <a:avLst/>
          </a:prstGeom>
        </p:spPr>
        <p:txBody>
          <a:bodyPr lIns="77925" tIns="38963" rIns="77925" bIns="38963" anchor="b"/>
          <a:lstStyle>
            <a:lvl1pPr marL="0" indent="0">
              <a:buNone/>
              <a:defRPr sz="20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zh-CN" altLang="en-US"/>
              <a:t>单击此处编辑母版文本样式</a:t>
            </a:r>
          </a:p>
        </p:txBody>
      </p:sp>
      <p:sp>
        <p:nvSpPr>
          <p:cNvPr id="4" name="内容占位符 3"/>
          <p:cNvSpPr>
            <a:spLocks noGrp="1"/>
          </p:cNvSpPr>
          <p:nvPr>
            <p:ph sz="half" idx="2"/>
          </p:nvPr>
        </p:nvSpPr>
        <p:spPr>
          <a:xfrm>
            <a:off x="508000" y="1812396"/>
            <a:ext cx="4488962" cy="3292740"/>
          </a:xfrm>
          <a:prstGeom prst="rect">
            <a:avLst/>
          </a:prstGeom>
        </p:spPr>
        <p:txBody>
          <a:bodyPr lIns="77925" tIns="38963" rIns="77925" bIns="38963"/>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161415" y="1279261"/>
            <a:ext cx="4490590" cy="533136"/>
          </a:xfrm>
          <a:prstGeom prst="rect">
            <a:avLst/>
          </a:prstGeom>
        </p:spPr>
        <p:txBody>
          <a:bodyPr lIns="77925" tIns="38963" rIns="77925" bIns="38963" anchor="b"/>
          <a:lstStyle>
            <a:lvl1pPr marL="0" indent="0">
              <a:buNone/>
              <a:defRPr sz="20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5161415" y="1812396"/>
            <a:ext cx="4490590" cy="3292740"/>
          </a:xfrm>
          <a:prstGeom prst="rect">
            <a:avLst/>
          </a:prstGeom>
        </p:spPr>
        <p:txBody>
          <a:bodyPr lIns="77925" tIns="38963" rIns="77925" bIns="38963"/>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7">
            <a:extLst>
              <a:ext uri="{FF2B5EF4-FFF2-40B4-BE49-F238E27FC236}">
                <a16:creationId xmlns:a16="http://schemas.microsoft.com/office/drawing/2014/main" id="{B3622412-EF5C-044C-880E-0D17186D2BDC}"/>
              </a:ext>
            </a:extLst>
          </p:cNvPr>
          <p:cNvSpPr>
            <a:spLocks noGrp="1" noChangeArrowheads="1"/>
          </p:cNvSpPr>
          <p:nvPr>
            <p:ph type="dt" sz="half" idx="10"/>
          </p:nvPr>
        </p:nvSpPr>
        <p:spPr>
          <a:ln/>
        </p:spPr>
        <p:txBody>
          <a:bodyPr/>
          <a:lstStyle>
            <a:lvl1pPr>
              <a:defRPr/>
            </a:lvl1pPr>
          </a:lstStyle>
          <a:p>
            <a:pPr>
              <a:defRPr/>
            </a:pPr>
            <a:fld id="{34FADEB2-1639-DB4A-A585-6B321C93A00A}" type="datetime1">
              <a:rPr lang="zh-CN" altLang="en-US">
                <a:solidFill>
                  <a:srgbClr val="000000"/>
                </a:solidFill>
              </a:rPr>
              <a:pPr>
                <a:defRPr/>
              </a:pPr>
              <a:t>2026/5/13</a:t>
            </a:fld>
            <a:endParaRPr lang="fi-FI" altLang="zh-CN">
              <a:solidFill>
                <a:srgbClr val="000000"/>
              </a:solidFill>
            </a:endParaRPr>
          </a:p>
        </p:txBody>
      </p:sp>
      <p:sp>
        <p:nvSpPr>
          <p:cNvPr id="8" name="Rectangle 8">
            <a:extLst>
              <a:ext uri="{FF2B5EF4-FFF2-40B4-BE49-F238E27FC236}">
                <a16:creationId xmlns:a16="http://schemas.microsoft.com/office/drawing/2014/main" id="{A38EE38C-912F-874A-845B-00A5929C4A4D}"/>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9" name="Rectangle 9">
            <a:extLst>
              <a:ext uri="{FF2B5EF4-FFF2-40B4-BE49-F238E27FC236}">
                <a16:creationId xmlns:a16="http://schemas.microsoft.com/office/drawing/2014/main" id="{E0671C2B-4B86-0A40-9F08-D7179E6444CD}"/>
              </a:ext>
            </a:extLst>
          </p:cNvPr>
          <p:cNvSpPr>
            <a:spLocks noGrp="1" noChangeArrowheads="1"/>
          </p:cNvSpPr>
          <p:nvPr>
            <p:ph type="sldNum" sz="quarter" idx="12"/>
          </p:nvPr>
        </p:nvSpPr>
        <p:spPr>
          <a:ln/>
        </p:spPr>
        <p:txBody>
          <a:bodyPr/>
          <a:lstStyle>
            <a:lvl1pPr>
              <a:defRPr/>
            </a:lvl1pPr>
          </a:lstStyle>
          <a:p>
            <a:pPr>
              <a:defRPr/>
            </a:pPr>
            <a:fld id="{D4C07A93-FA9B-3243-AAEE-D3F7CF4B4F63}"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247796358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Rectangle 7">
            <a:extLst>
              <a:ext uri="{FF2B5EF4-FFF2-40B4-BE49-F238E27FC236}">
                <a16:creationId xmlns:a16="http://schemas.microsoft.com/office/drawing/2014/main" id="{DBF14757-5272-BF4E-9336-9075EEAC1B70}"/>
              </a:ext>
            </a:extLst>
          </p:cNvPr>
          <p:cNvSpPr>
            <a:spLocks noGrp="1" noChangeArrowheads="1"/>
          </p:cNvSpPr>
          <p:nvPr>
            <p:ph type="dt" sz="half" idx="10"/>
          </p:nvPr>
        </p:nvSpPr>
        <p:spPr>
          <a:ln/>
        </p:spPr>
        <p:txBody>
          <a:bodyPr/>
          <a:lstStyle>
            <a:lvl1pPr>
              <a:defRPr/>
            </a:lvl1pPr>
          </a:lstStyle>
          <a:p>
            <a:pPr>
              <a:defRPr/>
            </a:pPr>
            <a:fld id="{2D3057E5-EEDC-7C4E-86B0-F89F4BFC08F6}" type="datetime1">
              <a:rPr lang="zh-CN" altLang="en-US">
                <a:solidFill>
                  <a:srgbClr val="000000"/>
                </a:solidFill>
              </a:rPr>
              <a:pPr>
                <a:defRPr/>
              </a:pPr>
              <a:t>2026/5/13</a:t>
            </a:fld>
            <a:endParaRPr lang="fi-FI" altLang="zh-CN">
              <a:solidFill>
                <a:srgbClr val="000000"/>
              </a:solidFill>
            </a:endParaRPr>
          </a:p>
        </p:txBody>
      </p:sp>
      <p:sp>
        <p:nvSpPr>
          <p:cNvPr id="4" name="Rectangle 8">
            <a:extLst>
              <a:ext uri="{FF2B5EF4-FFF2-40B4-BE49-F238E27FC236}">
                <a16:creationId xmlns:a16="http://schemas.microsoft.com/office/drawing/2014/main" id="{CA2DB003-BCF9-6742-9825-508B7DC5D704}"/>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5" name="Rectangle 9">
            <a:extLst>
              <a:ext uri="{FF2B5EF4-FFF2-40B4-BE49-F238E27FC236}">
                <a16:creationId xmlns:a16="http://schemas.microsoft.com/office/drawing/2014/main" id="{10657799-87A7-5D48-8089-ED4E6FDA9872}"/>
              </a:ext>
            </a:extLst>
          </p:cNvPr>
          <p:cNvSpPr>
            <a:spLocks noGrp="1" noChangeArrowheads="1"/>
          </p:cNvSpPr>
          <p:nvPr>
            <p:ph type="sldNum" sz="quarter" idx="12"/>
          </p:nvPr>
        </p:nvSpPr>
        <p:spPr>
          <a:ln/>
        </p:spPr>
        <p:txBody>
          <a:bodyPr/>
          <a:lstStyle>
            <a:lvl1pPr>
              <a:defRPr/>
            </a:lvl1pPr>
          </a:lstStyle>
          <a:p>
            <a:pPr>
              <a:defRPr/>
            </a:pPr>
            <a:fld id="{3E9573F3-EC97-0F47-9614-3DE1D60C7325}"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17368036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3668130A-7A4F-B54E-94E6-221BC26D6328}"/>
              </a:ext>
            </a:extLst>
          </p:cNvPr>
          <p:cNvSpPr>
            <a:spLocks noGrp="1" noChangeArrowheads="1"/>
          </p:cNvSpPr>
          <p:nvPr>
            <p:ph type="dt" sz="half" idx="10"/>
          </p:nvPr>
        </p:nvSpPr>
        <p:spPr>
          <a:ln/>
        </p:spPr>
        <p:txBody>
          <a:bodyPr/>
          <a:lstStyle>
            <a:lvl1pPr>
              <a:defRPr/>
            </a:lvl1pPr>
          </a:lstStyle>
          <a:p>
            <a:pPr>
              <a:defRPr/>
            </a:pPr>
            <a:fld id="{62DA64A4-7E3C-0B4A-84D9-B4853AB0814C}" type="datetime1">
              <a:rPr lang="zh-CN" altLang="en-US">
                <a:solidFill>
                  <a:srgbClr val="000000"/>
                </a:solidFill>
              </a:rPr>
              <a:pPr>
                <a:defRPr/>
              </a:pPr>
              <a:t>2026/5/13</a:t>
            </a:fld>
            <a:endParaRPr lang="fi-FI" altLang="zh-CN">
              <a:solidFill>
                <a:srgbClr val="000000"/>
              </a:solidFill>
            </a:endParaRPr>
          </a:p>
        </p:txBody>
      </p:sp>
      <p:sp>
        <p:nvSpPr>
          <p:cNvPr id="3" name="Rectangle 8">
            <a:extLst>
              <a:ext uri="{FF2B5EF4-FFF2-40B4-BE49-F238E27FC236}">
                <a16:creationId xmlns:a16="http://schemas.microsoft.com/office/drawing/2014/main" id="{8FD4118B-4BE0-9E48-A714-8F0D972A6049}"/>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4" name="Rectangle 9">
            <a:extLst>
              <a:ext uri="{FF2B5EF4-FFF2-40B4-BE49-F238E27FC236}">
                <a16:creationId xmlns:a16="http://schemas.microsoft.com/office/drawing/2014/main" id="{87DBC02C-B09B-ED48-8174-084F171EA729}"/>
              </a:ext>
            </a:extLst>
          </p:cNvPr>
          <p:cNvSpPr>
            <a:spLocks noGrp="1" noChangeArrowheads="1"/>
          </p:cNvSpPr>
          <p:nvPr>
            <p:ph type="sldNum" sz="quarter" idx="12"/>
          </p:nvPr>
        </p:nvSpPr>
        <p:spPr>
          <a:ln/>
        </p:spPr>
        <p:txBody>
          <a:bodyPr/>
          <a:lstStyle>
            <a:lvl1pPr>
              <a:defRPr/>
            </a:lvl1pPr>
          </a:lstStyle>
          <a:p>
            <a:pPr>
              <a:defRPr/>
            </a:pPr>
            <a:fld id="{527DF998-8E63-9D43-B082-D188FC7A78CF}"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4202428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3668130A-7A4F-B54E-94E6-221BC26D6328}"/>
              </a:ext>
            </a:extLst>
          </p:cNvPr>
          <p:cNvSpPr>
            <a:spLocks noGrp="1" noChangeArrowheads="1"/>
          </p:cNvSpPr>
          <p:nvPr>
            <p:ph type="dt" sz="half" idx="10"/>
          </p:nvPr>
        </p:nvSpPr>
        <p:spPr>
          <a:ln/>
        </p:spPr>
        <p:txBody>
          <a:bodyPr/>
          <a:lstStyle>
            <a:lvl1pPr>
              <a:defRPr/>
            </a:lvl1pPr>
          </a:lstStyle>
          <a:p>
            <a:pPr>
              <a:defRPr/>
            </a:pPr>
            <a:fld id="{62DA64A4-7E3C-0B4A-84D9-B4853AB0814C}" type="datetime1">
              <a:rPr lang="zh-CN" altLang="en-US"/>
              <a:pPr>
                <a:defRPr/>
              </a:pPr>
              <a:t>2026/5/13</a:t>
            </a:fld>
            <a:endParaRPr lang="fi-FI" altLang="zh-CN"/>
          </a:p>
        </p:txBody>
      </p:sp>
      <p:sp>
        <p:nvSpPr>
          <p:cNvPr id="3" name="Rectangle 8">
            <a:extLst>
              <a:ext uri="{FF2B5EF4-FFF2-40B4-BE49-F238E27FC236}">
                <a16:creationId xmlns:a16="http://schemas.microsoft.com/office/drawing/2014/main" id="{8FD4118B-4BE0-9E48-A714-8F0D972A6049}"/>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4" name="Rectangle 9">
            <a:extLst>
              <a:ext uri="{FF2B5EF4-FFF2-40B4-BE49-F238E27FC236}">
                <a16:creationId xmlns:a16="http://schemas.microsoft.com/office/drawing/2014/main" id="{87DBC02C-B09B-ED48-8174-084F171EA729}"/>
              </a:ext>
            </a:extLst>
          </p:cNvPr>
          <p:cNvSpPr>
            <a:spLocks noGrp="1" noChangeArrowheads="1"/>
          </p:cNvSpPr>
          <p:nvPr>
            <p:ph type="sldNum" sz="quarter" idx="12"/>
          </p:nvPr>
        </p:nvSpPr>
        <p:spPr>
          <a:ln/>
        </p:spPr>
        <p:txBody>
          <a:bodyPr/>
          <a:lstStyle>
            <a:lvl1pPr>
              <a:defRPr/>
            </a:lvl1pPr>
          </a:lstStyle>
          <a:p>
            <a:pPr>
              <a:defRPr/>
            </a:pPr>
            <a:fld id="{527DF998-8E63-9D43-B082-D188FC7A78CF}" type="slidenum">
              <a:rPr lang="fi-FI" altLang="zh-CN"/>
              <a:pPr>
                <a:defRPr/>
              </a:pPr>
              <a:t>‹#›</a:t>
            </a:fld>
            <a:endParaRPr lang="fi-FI" altLang="zh-CN"/>
          </a:p>
        </p:txBody>
      </p:sp>
    </p:spTree>
    <p:extLst>
      <p:ext uri="{BB962C8B-B14F-4D97-AF65-F5344CB8AC3E}">
        <p14:creationId xmlns:p14="http://schemas.microsoft.com/office/powerpoint/2010/main" val="350668404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4" y="227541"/>
            <a:ext cx="3342706" cy="968376"/>
          </a:xfrm>
          <a:prstGeom prst="rect">
            <a:avLst/>
          </a:prstGeom>
        </p:spPr>
        <p:txBody>
          <a:bodyPr lIns="77925" tIns="38963" rIns="77925" bIns="38963"/>
          <a:lstStyle>
            <a:lvl1pPr algn="l">
              <a:defRPr sz="1700" b="1"/>
            </a:lvl1pPr>
          </a:lstStyle>
          <a:p>
            <a:r>
              <a:rPr lang="zh-CN" altLang="en-US"/>
              <a:t>单击此处编辑母版标题样式</a:t>
            </a:r>
          </a:p>
        </p:txBody>
      </p:sp>
      <p:sp>
        <p:nvSpPr>
          <p:cNvPr id="3" name="内容占位符 2"/>
          <p:cNvSpPr>
            <a:spLocks noGrp="1"/>
          </p:cNvSpPr>
          <p:nvPr>
            <p:ph idx="1"/>
          </p:nvPr>
        </p:nvSpPr>
        <p:spPr>
          <a:xfrm>
            <a:off x="3972820" y="227544"/>
            <a:ext cx="5679180" cy="4877594"/>
          </a:xfrm>
          <a:prstGeom prst="rect">
            <a:avLst/>
          </a:prstGeom>
        </p:spPr>
        <p:txBody>
          <a:bodyPr lIns="77925" tIns="38963" rIns="77925" bIns="38963"/>
          <a:lstStyle>
            <a:lvl1pPr>
              <a:defRPr sz="27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08004" y="1195920"/>
            <a:ext cx="3342706" cy="3909219"/>
          </a:xfrm>
          <a:prstGeom prst="rect">
            <a:avLst/>
          </a:prstGeom>
        </p:spPr>
        <p:txBody>
          <a:bodyPr lIns="77925" tIns="38963" rIns="77925" bIns="38963"/>
          <a:lstStyle>
            <a:lvl1pPr marL="0" indent="0">
              <a:buNone/>
              <a:defRPr sz="1200"/>
            </a:lvl1pPr>
            <a:lvl2pPr marL="389626" indent="0">
              <a:buNone/>
              <a:defRPr sz="1000"/>
            </a:lvl2pPr>
            <a:lvl3pPr marL="779252" indent="0">
              <a:buNone/>
              <a:defRPr sz="900"/>
            </a:lvl3pPr>
            <a:lvl4pPr marL="1168878" indent="0">
              <a:buNone/>
              <a:defRPr sz="800"/>
            </a:lvl4pPr>
            <a:lvl5pPr marL="1558503" indent="0">
              <a:buNone/>
              <a:defRPr sz="800"/>
            </a:lvl5pPr>
            <a:lvl6pPr marL="1948129" indent="0">
              <a:buNone/>
              <a:defRPr sz="800"/>
            </a:lvl6pPr>
            <a:lvl7pPr marL="2337755" indent="0">
              <a:buNone/>
              <a:defRPr sz="800"/>
            </a:lvl7pPr>
            <a:lvl8pPr marL="2727381" indent="0">
              <a:buNone/>
              <a:defRPr sz="800"/>
            </a:lvl8pPr>
            <a:lvl9pPr marL="3117007" indent="0">
              <a:buNone/>
              <a:defRPr sz="800"/>
            </a:lvl9pPr>
          </a:lstStyle>
          <a:p>
            <a:pPr lvl="0"/>
            <a:r>
              <a:rPr lang="zh-CN" altLang="en-US"/>
              <a:t>单击此处编辑母版文本样式</a:t>
            </a:r>
          </a:p>
        </p:txBody>
      </p:sp>
      <p:sp>
        <p:nvSpPr>
          <p:cNvPr id="5" name="Rectangle 7">
            <a:extLst>
              <a:ext uri="{FF2B5EF4-FFF2-40B4-BE49-F238E27FC236}">
                <a16:creationId xmlns:a16="http://schemas.microsoft.com/office/drawing/2014/main" id="{1DDFA196-8ECE-A842-985A-F94A0DC1377F}"/>
              </a:ext>
            </a:extLst>
          </p:cNvPr>
          <p:cNvSpPr>
            <a:spLocks noGrp="1" noChangeArrowheads="1"/>
          </p:cNvSpPr>
          <p:nvPr>
            <p:ph type="dt" sz="half" idx="10"/>
          </p:nvPr>
        </p:nvSpPr>
        <p:spPr>
          <a:ln/>
        </p:spPr>
        <p:txBody>
          <a:bodyPr/>
          <a:lstStyle>
            <a:lvl1pPr>
              <a:defRPr/>
            </a:lvl1pPr>
          </a:lstStyle>
          <a:p>
            <a:pPr>
              <a:defRPr/>
            </a:pPr>
            <a:fld id="{FF8E2644-7E8B-BB4D-9CAF-2C42A6811B56}"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BEFD9189-374D-2D42-9280-2A1330155F69}"/>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44DFD64A-26C7-F448-AA0F-D0D28C6B6A69}"/>
              </a:ext>
            </a:extLst>
          </p:cNvPr>
          <p:cNvSpPr>
            <a:spLocks noGrp="1" noChangeArrowheads="1"/>
          </p:cNvSpPr>
          <p:nvPr>
            <p:ph type="sldNum" sz="quarter" idx="12"/>
          </p:nvPr>
        </p:nvSpPr>
        <p:spPr>
          <a:ln/>
        </p:spPr>
        <p:txBody>
          <a:bodyPr/>
          <a:lstStyle>
            <a:lvl1pPr>
              <a:defRPr/>
            </a:lvl1pPr>
          </a:lstStyle>
          <a:p>
            <a:pPr>
              <a:defRPr/>
            </a:pPr>
            <a:fld id="{2B07408F-026E-2F40-871E-57905B197015}"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255669960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296" y="4000500"/>
            <a:ext cx="6096000" cy="472282"/>
          </a:xfrm>
          <a:prstGeom prst="rect">
            <a:avLst/>
          </a:prstGeom>
        </p:spPr>
        <p:txBody>
          <a:bodyPr lIns="77925" tIns="38963" rIns="77925" bIns="38963"/>
          <a:lstStyle>
            <a:lvl1pPr algn="l">
              <a:defRPr sz="1700" b="1"/>
            </a:lvl1pPr>
          </a:lstStyle>
          <a:p>
            <a:r>
              <a:rPr lang="zh-CN" altLang="en-US"/>
              <a:t>单击此处编辑母版标题样式</a:t>
            </a:r>
          </a:p>
        </p:txBody>
      </p:sp>
      <p:sp>
        <p:nvSpPr>
          <p:cNvPr id="3" name="图片占位符 2"/>
          <p:cNvSpPr>
            <a:spLocks noGrp="1"/>
          </p:cNvSpPr>
          <p:nvPr>
            <p:ph type="pic" idx="1"/>
          </p:nvPr>
        </p:nvSpPr>
        <p:spPr>
          <a:xfrm>
            <a:off x="1991296" y="510646"/>
            <a:ext cx="6096000" cy="3429000"/>
          </a:xfrm>
          <a:prstGeom prst="rect">
            <a:avLst/>
          </a:prstGeom>
        </p:spPr>
        <p:txBody>
          <a:bodyPr lIns="77925" tIns="38963" rIns="77925" bIns="38963"/>
          <a:lstStyle>
            <a:lvl1pPr marL="0" indent="0">
              <a:buNone/>
              <a:defRPr sz="2700"/>
            </a:lvl1pPr>
            <a:lvl2pPr marL="389626" indent="0">
              <a:buNone/>
              <a:defRPr sz="2400"/>
            </a:lvl2pPr>
            <a:lvl3pPr marL="779252" indent="0">
              <a:buNone/>
              <a:defRPr sz="2000"/>
            </a:lvl3pPr>
            <a:lvl4pPr marL="1168878" indent="0">
              <a:buNone/>
              <a:defRPr sz="1700"/>
            </a:lvl4pPr>
            <a:lvl5pPr marL="1558503" indent="0">
              <a:buNone/>
              <a:defRPr sz="1700"/>
            </a:lvl5pPr>
            <a:lvl6pPr marL="1948129" indent="0">
              <a:buNone/>
              <a:defRPr sz="1700"/>
            </a:lvl6pPr>
            <a:lvl7pPr marL="2337755" indent="0">
              <a:buNone/>
              <a:defRPr sz="1700"/>
            </a:lvl7pPr>
            <a:lvl8pPr marL="2727381" indent="0">
              <a:buNone/>
              <a:defRPr sz="1700"/>
            </a:lvl8pPr>
            <a:lvl9pPr marL="3117007" indent="0">
              <a:buNone/>
              <a:defRPr sz="1700"/>
            </a:lvl9pPr>
          </a:lstStyle>
          <a:p>
            <a:pPr lvl="0"/>
            <a:endParaRPr lang="zh-CN" altLang="en-US" noProof="0"/>
          </a:p>
        </p:txBody>
      </p:sp>
      <p:sp>
        <p:nvSpPr>
          <p:cNvPr id="4" name="文本占位符 3"/>
          <p:cNvSpPr>
            <a:spLocks noGrp="1"/>
          </p:cNvSpPr>
          <p:nvPr>
            <p:ph type="body" sz="half" idx="2"/>
          </p:nvPr>
        </p:nvSpPr>
        <p:spPr>
          <a:xfrm>
            <a:off x="1991296" y="4472784"/>
            <a:ext cx="6096000" cy="670719"/>
          </a:xfrm>
          <a:prstGeom prst="rect">
            <a:avLst/>
          </a:prstGeom>
        </p:spPr>
        <p:txBody>
          <a:bodyPr lIns="77925" tIns="38963" rIns="77925" bIns="38963"/>
          <a:lstStyle>
            <a:lvl1pPr marL="0" indent="0">
              <a:buNone/>
              <a:defRPr sz="1200"/>
            </a:lvl1pPr>
            <a:lvl2pPr marL="389626" indent="0">
              <a:buNone/>
              <a:defRPr sz="1000"/>
            </a:lvl2pPr>
            <a:lvl3pPr marL="779252" indent="0">
              <a:buNone/>
              <a:defRPr sz="900"/>
            </a:lvl3pPr>
            <a:lvl4pPr marL="1168878" indent="0">
              <a:buNone/>
              <a:defRPr sz="800"/>
            </a:lvl4pPr>
            <a:lvl5pPr marL="1558503" indent="0">
              <a:buNone/>
              <a:defRPr sz="800"/>
            </a:lvl5pPr>
            <a:lvl6pPr marL="1948129" indent="0">
              <a:buNone/>
              <a:defRPr sz="800"/>
            </a:lvl6pPr>
            <a:lvl7pPr marL="2337755" indent="0">
              <a:buNone/>
              <a:defRPr sz="800"/>
            </a:lvl7pPr>
            <a:lvl8pPr marL="2727381" indent="0">
              <a:buNone/>
              <a:defRPr sz="800"/>
            </a:lvl8pPr>
            <a:lvl9pPr marL="3117007" indent="0">
              <a:buNone/>
              <a:defRPr sz="800"/>
            </a:lvl9pPr>
          </a:lstStyle>
          <a:p>
            <a:pPr lvl="0"/>
            <a:r>
              <a:rPr lang="zh-CN" altLang="en-US"/>
              <a:t>单击此处编辑母版文本样式</a:t>
            </a:r>
          </a:p>
        </p:txBody>
      </p:sp>
      <p:sp>
        <p:nvSpPr>
          <p:cNvPr id="5" name="Rectangle 7">
            <a:extLst>
              <a:ext uri="{FF2B5EF4-FFF2-40B4-BE49-F238E27FC236}">
                <a16:creationId xmlns:a16="http://schemas.microsoft.com/office/drawing/2014/main" id="{86A1B886-F7EA-E745-821F-5CF555F76C9F}"/>
              </a:ext>
            </a:extLst>
          </p:cNvPr>
          <p:cNvSpPr>
            <a:spLocks noGrp="1" noChangeArrowheads="1"/>
          </p:cNvSpPr>
          <p:nvPr>
            <p:ph type="dt" sz="half" idx="10"/>
          </p:nvPr>
        </p:nvSpPr>
        <p:spPr>
          <a:ln/>
        </p:spPr>
        <p:txBody>
          <a:bodyPr/>
          <a:lstStyle>
            <a:lvl1pPr>
              <a:defRPr/>
            </a:lvl1pPr>
          </a:lstStyle>
          <a:p>
            <a:pPr>
              <a:defRPr/>
            </a:pPr>
            <a:fld id="{523B6B0F-52B2-DA4E-B6B6-44CF26301DCB}"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88FFA7AD-A6D3-DA4E-8051-B931FFBF4426}"/>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2F74FABE-9499-5A49-8AB9-92AA78DA9830}"/>
              </a:ext>
            </a:extLst>
          </p:cNvPr>
          <p:cNvSpPr>
            <a:spLocks noGrp="1" noChangeArrowheads="1"/>
          </p:cNvSpPr>
          <p:nvPr>
            <p:ph type="sldNum" sz="quarter" idx="12"/>
          </p:nvPr>
        </p:nvSpPr>
        <p:spPr>
          <a:ln/>
        </p:spPr>
        <p:txBody>
          <a:bodyPr/>
          <a:lstStyle>
            <a:lvl1pPr>
              <a:defRPr/>
            </a:lvl1pPr>
          </a:lstStyle>
          <a:p>
            <a:pPr>
              <a:defRPr/>
            </a:pPr>
            <a:fld id="{1083BCED-AA70-2C4A-A799-2EF5C2BE7191}"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293047027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竖排文字占位符 2"/>
          <p:cNvSpPr>
            <a:spLocks noGrp="1"/>
          </p:cNvSpPr>
          <p:nvPr>
            <p:ph type="body" orient="vert" idx="1"/>
          </p:nvPr>
        </p:nvSpPr>
        <p:spPr>
          <a:xfrm>
            <a:off x="1641230" y="1057012"/>
            <a:ext cx="8049847" cy="4149989"/>
          </a:xfrm>
          <a:prstGeom prst="rect">
            <a:avLst/>
          </a:prstGeom>
        </p:spPr>
        <p:txBody>
          <a:bodyPr vert="eaVert"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7">
            <a:extLst>
              <a:ext uri="{FF2B5EF4-FFF2-40B4-BE49-F238E27FC236}">
                <a16:creationId xmlns:a16="http://schemas.microsoft.com/office/drawing/2014/main" id="{03390800-0D09-7747-9600-5FE9F317140A}"/>
              </a:ext>
            </a:extLst>
          </p:cNvPr>
          <p:cNvSpPr>
            <a:spLocks noGrp="1" noChangeArrowheads="1"/>
          </p:cNvSpPr>
          <p:nvPr>
            <p:ph type="dt" sz="half" idx="10"/>
          </p:nvPr>
        </p:nvSpPr>
        <p:spPr>
          <a:ln/>
        </p:spPr>
        <p:txBody>
          <a:bodyPr/>
          <a:lstStyle>
            <a:lvl1pPr>
              <a:defRPr/>
            </a:lvl1pPr>
          </a:lstStyle>
          <a:p>
            <a:pPr>
              <a:defRPr/>
            </a:pPr>
            <a:fld id="{423B70B3-B880-7A49-A809-3AA531534F7A}"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BEA3ECBD-4DD0-8E45-BDE0-ABC70C1F0235}"/>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8C613224-E007-9C49-AC27-9785DB3270EA}"/>
              </a:ext>
            </a:extLst>
          </p:cNvPr>
          <p:cNvSpPr>
            <a:spLocks noGrp="1" noChangeArrowheads="1"/>
          </p:cNvSpPr>
          <p:nvPr>
            <p:ph type="sldNum" sz="quarter" idx="12"/>
          </p:nvPr>
        </p:nvSpPr>
        <p:spPr>
          <a:ln/>
        </p:spPr>
        <p:txBody>
          <a:bodyPr/>
          <a:lstStyle>
            <a:lvl1pPr>
              <a:defRPr/>
            </a:lvl1pPr>
          </a:lstStyle>
          <a:p>
            <a:pPr>
              <a:defRPr/>
            </a:pPr>
            <a:fld id="{63CDDBAF-BA47-0C4A-9B59-7AB497CBC73C}"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33925696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670476" y="0"/>
            <a:ext cx="2020602" cy="5207000"/>
          </a:xfrm>
          <a:prstGeom prst="rect">
            <a:avLst/>
          </a:prstGeom>
        </p:spPr>
        <p:txBody>
          <a:bodyPr vert="eaVert" lIns="77925" tIns="38963" rIns="77925" bIns="38963"/>
          <a:lstStyle/>
          <a:p>
            <a:r>
              <a:rPr lang="zh-CN" altLang="en-US"/>
              <a:t>单击此处编辑母版标题样式</a:t>
            </a:r>
          </a:p>
        </p:txBody>
      </p:sp>
      <p:sp>
        <p:nvSpPr>
          <p:cNvPr id="3" name="竖排文字占位符 2"/>
          <p:cNvSpPr>
            <a:spLocks noGrp="1"/>
          </p:cNvSpPr>
          <p:nvPr>
            <p:ph type="body" orient="vert" idx="1"/>
          </p:nvPr>
        </p:nvSpPr>
        <p:spPr>
          <a:xfrm>
            <a:off x="1608668" y="0"/>
            <a:ext cx="5905500" cy="5207000"/>
          </a:xfrm>
          <a:prstGeom prst="rect">
            <a:avLst/>
          </a:prstGeom>
        </p:spPr>
        <p:txBody>
          <a:bodyPr vert="eaVert"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7">
            <a:extLst>
              <a:ext uri="{FF2B5EF4-FFF2-40B4-BE49-F238E27FC236}">
                <a16:creationId xmlns:a16="http://schemas.microsoft.com/office/drawing/2014/main" id="{B6EA2ED7-9B99-0549-887E-88EA057CD624}"/>
              </a:ext>
            </a:extLst>
          </p:cNvPr>
          <p:cNvSpPr>
            <a:spLocks noGrp="1" noChangeArrowheads="1"/>
          </p:cNvSpPr>
          <p:nvPr>
            <p:ph type="dt" sz="half" idx="10"/>
          </p:nvPr>
        </p:nvSpPr>
        <p:spPr>
          <a:ln/>
        </p:spPr>
        <p:txBody>
          <a:bodyPr/>
          <a:lstStyle>
            <a:lvl1pPr>
              <a:defRPr/>
            </a:lvl1pPr>
          </a:lstStyle>
          <a:p>
            <a:pPr>
              <a:defRPr/>
            </a:pPr>
            <a:fld id="{D71C66E1-1906-DC4F-B962-E4BCF7E0CB8F}"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71013F6C-0A97-C241-85C7-9078B10FEB1E}"/>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857CE45D-C9C4-A840-9615-E18AB1ABB54F}"/>
              </a:ext>
            </a:extLst>
          </p:cNvPr>
          <p:cNvSpPr>
            <a:spLocks noGrp="1" noChangeArrowheads="1"/>
          </p:cNvSpPr>
          <p:nvPr>
            <p:ph type="sldNum" sz="quarter" idx="12"/>
          </p:nvPr>
        </p:nvSpPr>
        <p:spPr>
          <a:ln/>
        </p:spPr>
        <p:txBody>
          <a:bodyPr/>
          <a:lstStyle>
            <a:lvl1pPr>
              <a:defRPr/>
            </a:lvl1pPr>
          </a:lstStyle>
          <a:p>
            <a:pPr>
              <a:defRPr/>
            </a:pPr>
            <a:fld id="{8147C4B9-62FF-8D49-A631-049F9B4D3A14}"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72680167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文本占位符 2"/>
          <p:cNvSpPr>
            <a:spLocks noGrp="1"/>
          </p:cNvSpPr>
          <p:nvPr>
            <p:ph type="body" sz="half" idx="1"/>
          </p:nvPr>
        </p:nvSpPr>
        <p:spPr>
          <a:xfrm>
            <a:off x="1641231" y="1057012"/>
            <a:ext cx="3946769" cy="4149989"/>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744308" y="1057012"/>
            <a:ext cx="3946769" cy="4149989"/>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7">
            <a:extLst>
              <a:ext uri="{FF2B5EF4-FFF2-40B4-BE49-F238E27FC236}">
                <a16:creationId xmlns:a16="http://schemas.microsoft.com/office/drawing/2014/main" id="{E5AC756C-A0B2-DB44-99E9-FE1CBC525C96}"/>
              </a:ext>
            </a:extLst>
          </p:cNvPr>
          <p:cNvSpPr>
            <a:spLocks noGrp="1" noChangeArrowheads="1"/>
          </p:cNvSpPr>
          <p:nvPr>
            <p:ph type="dt" sz="half" idx="10"/>
          </p:nvPr>
        </p:nvSpPr>
        <p:spPr>
          <a:ln/>
        </p:spPr>
        <p:txBody>
          <a:bodyPr/>
          <a:lstStyle>
            <a:lvl1pPr>
              <a:defRPr/>
            </a:lvl1pPr>
          </a:lstStyle>
          <a:p>
            <a:pPr>
              <a:defRPr/>
            </a:pPr>
            <a:fld id="{BCFA6AC3-62F4-544C-927D-3121023DD516}"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E4409088-4AAB-184A-9640-B0DDD14F1447}"/>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8F63EF90-81D8-CE49-8731-C81851C96E42}"/>
              </a:ext>
            </a:extLst>
          </p:cNvPr>
          <p:cNvSpPr>
            <a:spLocks noGrp="1" noChangeArrowheads="1"/>
          </p:cNvSpPr>
          <p:nvPr>
            <p:ph type="sldNum" sz="quarter" idx="12"/>
          </p:nvPr>
        </p:nvSpPr>
        <p:spPr>
          <a:ln/>
        </p:spPr>
        <p:txBody>
          <a:bodyPr/>
          <a:lstStyle>
            <a:lvl1pPr>
              <a:defRPr/>
            </a:lvl1pPr>
          </a:lstStyle>
          <a:p>
            <a:pPr>
              <a:defRPr/>
            </a:pPr>
            <a:fld id="{B76540F6-8283-7544-B7E5-325ADF9E4BEE}"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5748549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内容占位符 2"/>
          <p:cNvSpPr>
            <a:spLocks noGrp="1"/>
          </p:cNvSpPr>
          <p:nvPr>
            <p:ph sz="quarter" idx="1"/>
          </p:nvPr>
        </p:nvSpPr>
        <p:spPr>
          <a:xfrm>
            <a:off x="1641231" y="1057012"/>
            <a:ext cx="3946769" cy="2010833"/>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5744308" y="1057012"/>
            <a:ext cx="3946769" cy="2010833"/>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1641231" y="3194844"/>
            <a:ext cx="3946769" cy="2012156"/>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5744308" y="3194844"/>
            <a:ext cx="3946769" cy="2012156"/>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7">
            <a:extLst>
              <a:ext uri="{FF2B5EF4-FFF2-40B4-BE49-F238E27FC236}">
                <a16:creationId xmlns:a16="http://schemas.microsoft.com/office/drawing/2014/main" id="{C3229A24-BDEE-854D-9F2B-82F6738BE5A1}"/>
              </a:ext>
            </a:extLst>
          </p:cNvPr>
          <p:cNvSpPr>
            <a:spLocks noGrp="1" noChangeArrowheads="1"/>
          </p:cNvSpPr>
          <p:nvPr>
            <p:ph type="dt" sz="half" idx="10"/>
          </p:nvPr>
        </p:nvSpPr>
        <p:spPr>
          <a:ln/>
        </p:spPr>
        <p:txBody>
          <a:bodyPr/>
          <a:lstStyle>
            <a:lvl1pPr>
              <a:defRPr/>
            </a:lvl1pPr>
          </a:lstStyle>
          <a:p>
            <a:pPr>
              <a:defRPr/>
            </a:pPr>
            <a:fld id="{C1D04258-7615-B845-8530-696F582861B2}" type="datetime1">
              <a:rPr lang="zh-CN" altLang="en-US">
                <a:solidFill>
                  <a:srgbClr val="000000"/>
                </a:solidFill>
              </a:rPr>
              <a:pPr>
                <a:defRPr/>
              </a:pPr>
              <a:t>2026/5/13</a:t>
            </a:fld>
            <a:endParaRPr lang="fi-FI" altLang="zh-CN">
              <a:solidFill>
                <a:srgbClr val="000000"/>
              </a:solidFill>
            </a:endParaRPr>
          </a:p>
        </p:txBody>
      </p:sp>
      <p:sp>
        <p:nvSpPr>
          <p:cNvPr id="8" name="Rectangle 8">
            <a:extLst>
              <a:ext uri="{FF2B5EF4-FFF2-40B4-BE49-F238E27FC236}">
                <a16:creationId xmlns:a16="http://schemas.microsoft.com/office/drawing/2014/main" id="{9883569B-F776-F645-AA50-74D15EFC4388}"/>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9" name="Rectangle 9">
            <a:extLst>
              <a:ext uri="{FF2B5EF4-FFF2-40B4-BE49-F238E27FC236}">
                <a16:creationId xmlns:a16="http://schemas.microsoft.com/office/drawing/2014/main" id="{99486C59-5E62-EF41-AF04-B3AE0C9310CF}"/>
              </a:ext>
            </a:extLst>
          </p:cNvPr>
          <p:cNvSpPr>
            <a:spLocks noGrp="1" noChangeArrowheads="1"/>
          </p:cNvSpPr>
          <p:nvPr>
            <p:ph type="sldNum" sz="quarter" idx="12"/>
          </p:nvPr>
        </p:nvSpPr>
        <p:spPr>
          <a:ln/>
        </p:spPr>
        <p:txBody>
          <a:bodyPr/>
          <a:lstStyle>
            <a:lvl1pPr>
              <a:defRPr/>
            </a:lvl1pPr>
          </a:lstStyle>
          <a:p>
            <a:pPr>
              <a:defRPr/>
            </a:pPr>
            <a:fld id="{F1AB44CF-A3C8-1D4C-BCDA-1BE1D39E1EFD}"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378282029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表格占位符 2"/>
          <p:cNvSpPr>
            <a:spLocks noGrp="1"/>
          </p:cNvSpPr>
          <p:nvPr>
            <p:ph type="tbl" idx="1"/>
          </p:nvPr>
        </p:nvSpPr>
        <p:spPr>
          <a:xfrm>
            <a:off x="1641230" y="1057012"/>
            <a:ext cx="8049847" cy="4149989"/>
          </a:xfrm>
          <a:prstGeom prst="rect">
            <a:avLst/>
          </a:prstGeom>
        </p:spPr>
        <p:txBody>
          <a:bodyPr lIns="77925" tIns="38963" rIns="77925" bIns="38963"/>
          <a:lstStyle/>
          <a:p>
            <a:pPr lvl="0"/>
            <a:endParaRPr lang="zh-CN" altLang="en-US" noProof="0"/>
          </a:p>
        </p:txBody>
      </p:sp>
      <p:sp>
        <p:nvSpPr>
          <p:cNvPr id="4" name="Rectangle 7">
            <a:extLst>
              <a:ext uri="{FF2B5EF4-FFF2-40B4-BE49-F238E27FC236}">
                <a16:creationId xmlns:a16="http://schemas.microsoft.com/office/drawing/2014/main" id="{3E0B211C-572C-EA47-ADF5-3E35C5FCE029}"/>
              </a:ext>
            </a:extLst>
          </p:cNvPr>
          <p:cNvSpPr>
            <a:spLocks noGrp="1" noChangeArrowheads="1"/>
          </p:cNvSpPr>
          <p:nvPr>
            <p:ph type="dt" sz="half" idx="10"/>
          </p:nvPr>
        </p:nvSpPr>
        <p:spPr>
          <a:ln/>
        </p:spPr>
        <p:txBody>
          <a:bodyPr/>
          <a:lstStyle>
            <a:lvl1pPr>
              <a:defRPr/>
            </a:lvl1pPr>
          </a:lstStyle>
          <a:p>
            <a:pPr>
              <a:defRPr/>
            </a:pPr>
            <a:fld id="{36CEA2C3-E721-5544-B058-CC2413BDD7F5}"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77BEB27F-A904-8240-9938-2BF8D613485F}"/>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F9A19C83-2736-AC4B-83B1-FA0539DCF898}"/>
              </a:ext>
            </a:extLst>
          </p:cNvPr>
          <p:cNvSpPr>
            <a:spLocks noGrp="1" noChangeArrowheads="1"/>
          </p:cNvSpPr>
          <p:nvPr>
            <p:ph type="sldNum" sz="quarter" idx="12"/>
          </p:nvPr>
        </p:nvSpPr>
        <p:spPr>
          <a:ln/>
        </p:spPr>
        <p:txBody>
          <a:bodyPr/>
          <a:lstStyle>
            <a:lvl1pPr>
              <a:defRPr/>
            </a:lvl1pPr>
          </a:lstStyle>
          <a:p>
            <a:pPr>
              <a:defRPr/>
            </a:pPr>
            <a:fld id="{BBC2701D-B322-1B41-9F4E-0DF47FF5465B}"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72226531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lIns="77925" tIns="38963" rIns="77925" bIns="38963"/>
          <a:lstStyle/>
          <a:p>
            <a:r>
              <a:rPr lang="zh-CN" altLang="en-US"/>
              <a:t>单击此处编辑母版标题样式</a:t>
            </a:r>
          </a:p>
        </p:txBody>
      </p:sp>
      <p:sp>
        <p:nvSpPr>
          <p:cNvPr id="3" name="内容占位符 2"/>
          <p:cNvSpPr>
            <a:spLocks noGrp="1"/>
          </p:cNvSpPr>
          <p:nvPr>
            <p:ph idx="1"/>
          </p:nvPr>
        </p:nvSpPr>
        <p:spPr>
          <a:xfrm>
            <a:off x="508000" y="1333501"/>
            <a:ext cx="9144000" cy="3771636"/>
          </a:xfrm>
          <a:prstGeom prst="rect">
            <a:avLst/>
          </a:prstGeom>
        </p:spPr>
        <p:txBody>
          <a:bodyPr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fld id="{DCD644B7-E610-4DA6-80A5-B76F2E86471E}" type="datetimeFigureOut">
              <a:rPr lang="zh-CN" altLang="en-US">
                <a:solidFill>
                  <a:srgbClr val="000000"/>
                </a:solidFill>
              </a:rPr>
              <a:pPr>
                <a:defRPr/>
              </a:pPr>
              <a:t>2026/5/13</a:t>
            </a:fld>
            <a:endParaRPr lang="zh-CN"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B620C76-FE9F-4848-965A-A8F830D13502}"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53403577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B0F55625-A137-9446-993B-A43CECAC466C}"/>
              </a:ext>
            </a:extLst>
          </p:cNvPr>
          <p:cNvSpPr>
            <a:spLocks noGrp="1" noChangeArrowheads="1"/>
          </p:cNvSpPr>
          <p:nvPr>
            <p:ph type="dt" sz="half" idx="10"/>
          </p:nvPr>
        </p:nvSpPr>
        <p:spPr>
          <a:ln/>
        </p:spPr>
        <p:txBody>
          <a:bodyPr/>
          <a:lstStyle>
            <a:lvl1pPr>
              <a:defRPr/>
            </a:lvl1pPr>
          </a:lstStyle>
          <a:p>
            <a:pPr>
              <a:defRPr/>
            </a:pPr>
            <a:fld id="{72C20C0A-14C8-074C-AC53-89973750AF9D}" type="datetime1">
              <a:rPr lang="zh-CN" altLang="en-US">
                <a:solidFill>
                  <a:srgbClr val="000000"/>
                </a:solidFill>
              </a:rPr>
              <a:pPr>
                <a:defRPr/>
              </a:pPr>
              <a:t>2026/5/13</a:t>
            </a:fld>
            <a:endParaRPr lang="fi-FI" altLang="zh-CN">
              <a:solidFill>
                <a:srgbClr val="000000"/>
              </a:solidFill>
            </a:endParaRPr>
          </a:p>
        </p:txBody>
      </p:sp>
      <p:sp>
        <p:nvSpPr>
          <p:cNvPr id="3" name="Rectangle 8">
            <a:extLst>
              <a:ext uri="{FF2B5EF4-FFF2-40B4-BE49-F238E27FC236}">
                <a16:creationId xmlns:a16="http://schemas.microsoft.com/office/drawing/2014/main" id="{315EBCD4-EF88-BC40-A831-5DC6AD15467B}"/>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4" name="Rectangle 9">
            <a:extLst>
              <a:ext uri="{FF2B5EF4-FFF2-40B4-BE49-F238E27FC236}">
                <a16:creationId xmlns:a16="http://schemas.microsoft.com/office/drawing/2014/main" id="{132EDE85-EC82-1C48-97DF-B2D6C12FAD44}"/>
              </a:ext>
            </a:extLst>
          </p:cNvPr>
          <p:cNvSpPr>
            <a:spLocks noGrp="1" noChangeArrowheads="1"/>
          </p:cNvSpPr>
          <p:nvPr>
            <p:ph type="sldNum" sz="quarter" idx="12"/>
          </p:nvPr>
        </p:nvSpPr>
        <p:spPr>
          <a:ln/>
        </p:spPr>
        <p:txBody>
          <a:bodyPr/>
          <a:lstStyle>
            <a:lvl1pPr>
              <a:defRPr/>
            </a:lvl1pPr>
          </a:lstStyle>
          <a:p>
            <a:pPr>
              <a:defRPr/>
            </a:pPr>
            <a:fld id="{DB818838-4151-3B45-AEA4-CFB452E13073}"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413618567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706" y="3672418"/>
            <a:ext cx="8636000" cy="1135063"/>
          </a:xfrm>
          <a:prstGeom prst="rect">
            <a:avLst/>
          </a:prstGeom>
        </p:spPr>
        <p:txBody>
          <a:bodyPr anchor="t"/>
          <a:lstStyle>
            <a:lvl1pPr algn="l">
              <a:defRPr sz="3333" b="1" cap="all"/>
            </a:lvl1pPr>
          </a:lstStyle>
          <a:p>
            <a:r>
              <a:rPr lang="zh-CN" altLang="en-US"/>
              <a:t>单击此处编辑母版标题样式</a:t>
            </a:r>
          </a:p>
        </p:txBody>
      </p:sp>
      <p:sp>
        <p:nvSpPr>
          <p:cNvPr id="3" name="文本占位符 2"/>
          <p:cNvSpPr>
            <a:spLocks noGrp="1"/>
          </p:cNvSpPr>
          <p:nvPr>
            <p:ph type="body" idx="1"/>
          </p:nvPr>
        </p:nvSpPr>
        <p:spPr>
          <a:xfrm>
            <a:off x="802706" y="2422261"/>
            <a:ext cx="8636000" cy="1250156"/>
          </a:xfrm>
          <a:prstGeom prst="rect">
            <a:avLst/>
          </a:prstGeo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a:t>单击此处编辑母版文本样式</a:t>
            </a:r>
          </a:p>
        </p:txBody>
      </p:sp>
      <p:sp>
        <p:nvSpPr>
          <p:cNvPr id="4" name="Rectangle 7">
            <a:extLst>
              <a:ext uri="{FF2B5EF4-FFF2-40B4-BE49-F238E27FC236}">
                <a16:creationId xmlns:a16="http://schemas.microsoft.com/office/drawing/2014/main" id="{C3486845-45A2-6649-B0C6-28CE608A6673}"/>
              </a:ext>
            </a:extLst>
          </p:cNvPr>
          <p:cNvSpPr>
            <a:spLocks noGrp="1" noChangeArrowheads="1"/>
          </p:cNvSpPr>
          <p:nvPr>
            <p:ph type="dt" sz="half" idx="10"/>
          </p:nvPr>
        </p:nvSpPr>
        <p:spPr>
          <a:ln/>
        </p:spPr>
        <p:txBody>
          <a:bodyPr/>
          <a:lstStyle>
            <a:lvl1pPr>
              <a:defRPr/>
            </a:lvl1pPr>
          </a:lstStyle>
          <a:p>
            <a:pPr>
              <a:defRPr/>
            </a:pPr>
            <a:fld id="{910D5835-A0B2-B14D-B0EE-E58542015D90}"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DEE63885-BADC-2443-B8B3-DEA1EA3B5BD7}"/>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FCD25DB2-93FF-4143-B40D-719AA560B4E7}"/>
              </a:ext>
            </a:extLst>
          </p:cNvPr>
          <p:cNvSpPr>
            <a:spLocks noGrp="1" noChangeArrowheads="1"/>
          </p:cNvSpPr>
          <p:nvPr>
            <p:ph type="sldNum" sz="quarter" idx="12"/>
          </p:nvPr>
        </p:nvSpPr>
        <p:spPr>
          <a:ln/>
        </p:spPr>
        <p:txBody>
          <a:bodyPr/>
          <a:lstStyle>
            <a:lvl1pPr>
              <a:defRPr/>
            </a:lvl1pPr>
          </a:lstStyle>
          <a:p>
            <a:pPr>
              <a:defRPr/>
            </a:pPr>
            <a:fld id="{68E64346-43C6-4B4E-B75B-70FE496DC2C2}"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34938062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4" y="227541"/>
            <a:ext cx="3342706" cy="968376"/>
          </a:xfrm>
          <a:prstGeom prst="rect">
            <a:avLst/>
          </a:prstGeom>
        </p:spPr>
        <p:txBody>
          <a:bodyPr lIns="77925" tIns="38963" rIns="77925" bIns="38963"/>
          <a:lstStyle>
            <a:lvl1pPr algn="l">
              <a:defRPr sz="1700" b="1"/>
            </a:lvl1pPr>
          </a:lstStyle>
          <a:p>
            <a:r>
              <a:rPr lang="zh-CN" altLang="en-US"/>
              <a:t>单击此处编辑母版标题样式</a:t>
            </a:r>
          </a:p>
        </p:txBody>
      </p:sp>
      <p:sp>
        <p:nvSpPr>
          <p:cNvPr id="3" name="内容占位符 2"/>
          <p:cNvSpPr>
            <a:spLocks noGrp="1"/>
          </p:cNvSpPr>
          <p:nvPr>
            <p:ph idx="1"/>
          </p:nvPr>
        </p:nvSpPr>
        <p:spPr>
          <a:xfrm>
            <a:off x="3972820" y="227544"/>
            <a:ext cx="5679180" cy="4877594"/>
          </a:xfrm>
          <a:prstGeom prst="rect">
            <a:avLst/>
          </a:prstGeom>
        </p:spPr>
        <p:txBody>
          <a:bodyPr lIns="77925" tIns="38963" rIns="77925" bIns="38963"/>
          <a:lstStyle>
            <a:lvl1pPr>
              <a:defRPr sz="27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08004" y="1195920"/>
            <a:ext cx="3342706" cy="3909219"/>
          </a:xfrm>
          <a:prstGeom prst="rect">
            <a:avLst/>
          </a:prstGeom>
        </p:spPr>
        <p:txBody>
          <a:bodyPr lIns="77925" tIns="38963" rIns="77925" bIns="38963"/>
          <a:lstStyle>
            <a:lvl1pPr marL="0" indent="0">
              <a:buNone/>
              <a:defRPr sz="1200"/>
            </a:lvl1pPr>
            <a:lvl2pPr marL="389626" indent="0">
              <a:buNone/>
              <a:defRPr sz="1000"/>
            </a:lvl2pPr>
            <a:lvl3pPr marL="779252" indent="0">
              <a:buNone/>
              <a:defRPr sz="900"/>
            </a:lvl3pPr>
            <a:lvl4pPr marL="1168878" indent="0">
              <a:buNone/>
              <a:defRPr sz="800"/>
            </a:lvl4pPr>
            <a:lvl5pPr marL="1558503" indent="0">
              <a:buNone/>
              <a:defRPr sz="800"/>
            </a:lvl5pPr>
            <a:lvl6pPr marL="1948129" indent="0">
              <a:buNone/>
              <a:defRPr sz="800"/>
            </a:lvl6pPr>
            <a:lvl7pPr marL="2337755" indent="0">
              <a:buNone/>
              <a:defRPr sz="800"/>
            </a:lvl7pPr>
            <a:lvl8pPr marL="2727381" indent="0">
              <a:buNone/>
              <a:defRPr sz="800"/>
            </a:lvl8pPr>
            <a:lvl9pPr marL="3117007" indent="0">
              <a:buNone/>
              <a:defRPr sz="800"/>
            </a:lvl9pPr>
          </a:lstStyle>
          <a:p>
            <a:pPr lvl="0"/>
            <a:r>
              <a:rPr lang="zh-CN" altLang="en-US"/>
              <a:t>单击此处编辑母版文本样式</a:t>
            </a:r>
          </a:p>
        </p:txBody>
      </p:sp>
      <p:sp>
        <p:nvSpPr>
          <p:cNvPr id="5" name="Rectangle 7">
            <a:extLst>
              <a:ext uri="{FF2B5EF4-FFF2-40B4-BE49-F238E27FC236}">
                <a16:creationId xmlns:a16="http://schemas.microsoft.com/office/drawing/2014/main" id="{1DDFA196-8ECE-A842-985A-F94A0DC1377F}"/>
              </a:ext>
            </a:extLst>
          </p:cNvPr>
          <p:cNvSpPr>
            <a:spLocks noGrp="1" noChangeArrowheads="1"/>
          </p:cNvSpPr>
          <p:nvPr>
            <p:ph type="dt" sz="half" idx="10"/>
          </p:nvPr>
        </p:nvSpPr>
        <p:spPr>
          <a:ln/>
        </p:spPr>
        <p:txBody>
          <a:bodyPr/>
          <a:lstStyle>
            <a:lvl1pPr>
              <a:defRPr/>
            </a:lvl1pPr>
          </a:lstStyle>
          <a:p>
            <a:pPr>
              <a:defRPr/>
            </a:pPr>
            <a:fld id="{FF8E2644-7E8B-BB4D-9CAF-2C42A6811B56}" type="datetime1">
              <a:rPr lang="zh-CN" altLang="en-US"/>
              <a:pPr>
                <a:defRPr/>
              </a:pPr>
              <a:t>2026/5/13</a:t>
            </a:fld>
            <a:endParaRPr lang="fi-FI" altLang="zh-CN"/>
          </a:p>
        </p:txBody>
      </p:sp>
      <p:sp>
        <p:nvSpPr>
          <p:cNvPr id="6" name="Rectangle 8">
            <a:extLst>
              <a:ext uri="{FF2B5EF4-FFF2-40B4-BE49-F238E27FC236}">
                <a16:creationId xmlns:a16="http://schemas.microsoft.com/office/drawing/2014/main" id="{BEFD9189-374D-2D42-9280-2A1330155F69}"/>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7" name="Rectangle 9">
            <a:extLst>
              <a:ext uri="{FF2B5EF4-FFF2-40B4-BE49-F238E27FC236}">
                <a16:creationId xmlns:a16="http://schemas.microsoft.com/office/drawing/2014/main" id="{44DFD64A-26C7-F448-AA0F-D0D28C6B6A69}"/>
              </a:ext>
            </a:extLst>
          </p:cNvPr>
          <p:cNvSpPr>
            <a:spLocks noGrp="1" noChangeArrowheads="1"/>
          </p:cNvSpPr>
          <p:nvPr>
            <p:ph type="sldNum" sz="quarter" idx="12"/>
          </p:nvPr>
        </p:nvSpPr>
        <p:spPr>
          <a:ln/>
        </p:spPr>
        <p:txBody>
          <a:bodyPr/>
          <a:lstStyle>
            <a:lvl1pPr>
              <a:defRPr/>
            </a:lvl1pPr>
          </a:lstStyle>
          <a:p>
            <a:pPr>
              <a:defRPr/>
            </a:pPr>
            <a:fld id="{2B07408F-026E-2F40-871E-57905B197015}" type="slidenum">
              <a:rPr lang="fi-FI" altLang="zh-CN"/>
              <a:pPr>
                <a:defRPr/>
              </a:pPr>
              <a:t>‹#›</a:t>
            </a:fld>
            <a:endParaRPr lang="fi-FI" altLang="zh-CN"/>
          </a:p>
        </p:txBody>
      </p:sp>
    </p:spTree>
    <p:extLst>
      <p:ext uri="{BB962C8B-B14F-4D97-AF65-F5344CB8AC3E}">
        <p14:creationId xmlns:p14="http://schemas.microsoft.com/office/powerpoint/2010/main" val="361526520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1641231" y="1057012"/>
            <a:ext cx="3946769" cy="4149989"/>
          </a:xfrm>
          <a:prstGeom prst="rect">
            <a:avLst/>
          </a:prstGeo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744308" y="1057012"/>
            <a:ext cx="3946769" cy="4149989"/>
          </a:xfrm>
          <a:prstGeom prst="rect">
            <a:avLst/>
          </a:prstGeo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7">
            <a:extLst>
              <a:ext uri="{FF2B5EF4-FFF2-40B4-BE49-F238E27FC236}">
                <a16:creationId xmlns:a16="http://schemas.microsoft.com/office/drawing/2014/main" id="{424E6FE4-F146-A941-AFA5-AE121867AF2A}"/>
              </a:ext>
            </a:extLst>
          </p:cNvPr>
          <p:cNvSpPr>
            <a:spLocks noGrp="1" noChangeArrowheads="1"/>
          </p:cNvSpPr>
          <p:nvPr>
            <p:ph type="dt" sz="half" idx="10"/>
          </p:nvPr>
        </p:nvSpPr>
        <p:spPr>
          <a:ln/>
        </p:spPr>
        <p:txBody>
          <a:bodyPr/>
          <a:lstStyle>
            <a:lvl1pPr>
              <a:defRPr/>
            </a:lvl1pPr>
          </a:lstStyle>
          <a:p>
            <a:pPr>
              <a:defRPr/>
            </a:pPr>
            <a:fld id="{1BD01A51-D242-4747-9B3B-D7B8CDA1C35F}"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B04AF9BE-2FEF-F346-94A0-4B0496377315}"/>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C6C625D9-51C4-0147-A8C7-84DFF9149EA5}"/>
              </a:ext>
            </a:extLst>
          </p:cNvPr>
          <p:cNvSpPr>
            <a:spLocks noGrp="1" noChangeArrowheads="1"/>
          </p:cNvSpPr>
          <p:nvPr>
            <p:ph type="sldNum" sz="quarter" idx="12"/>
          </p:nvPr>
        </p:nvSpPr>
        <p:spPr>
          <a:ln/>
        </p:spPr>
        <p:txBody>
          <a:bodyPr/>
          <a:lstStyle>
            <a:lvl1pPr>
              <a:defRPr/>
            </a:lvl1pPr>
          </a:lstStyle>
          <a:p>
            <a:pPr>
              <a:defRPr/>
            </a:pPr>
            <a:fld id="{40D09B40-F48A-AD4E-A5CC-E7E600C0E06D}"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267861646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08000" y="1279262"/>
            <a:ext cx="4488962" cy="533135"/>
          </a:xfrm>
          <a:prstGeom prst="rect">
            <a:avLst/>
          </a:prstGeo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单击此处编辑母版文本样式</a:t>
            </a:r>
          </a:p>
        </p:txBody>
      </p:sp>
      <p:sp>
        <p:nvSpPr>
          <p:cNvPr id="4" name="内容占位符 3"/>
          <p:cNvSpPr>
            <a:spLocks noGrp="1"/>
          </p:cNvSpPr>
          <p:nvPr>
            <p:ph sz="half" idx="2"/>
          </p:nvPr>
        </p:nvSpPr>
        <p:spPr>
          <a:xfrm>
            <a:off x="508000" y="1812396"/>
            <a:ext cx="4488962" cy="3292740"/>
          </a:xfrm>
          <a:prstGeom prst="rect">
            <a:avLst/>
          </a:prstGeo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161412" y="1279262"/>
            <a:ext cx="4490590" cy="533135"/>
          </a:xfrm>
          <a:prstGeom prst="rect">
            <a:avLst/>
          </a:prstGeo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单击此处编辑母版文本样式</a:t>
            </a:r>
          </a:p>
        </p:txBody>
      </p:sp>
      <p:sp>
        <p:nvSpPr>
          <p:cNvPr id="6" name="内容占位符 5"/>
          <p:cNvSpPr>
            <a:spLocks noGrp="1"/>
          </p:cNvSpPr>
          <p:nvPr>
            <p:ph sz="quarter" idx="4"/>
          </p:nvPr>
        </p:nvSpPr>
        <p:spPr>
          <a:xfrm>
            <a:off x="5161412" y="1812396"/>
            <a:ext cx="4490590" cy="3292740"/>
          </a:xfrm>
          <a:prstGeom prst="rect">
            <a:avLst/>
          </a:prstGeo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7">
            <a:extLst>
              <a:ext uri="{FF2B5EF4-FFF2-40B4-BE49-F238E27FC236}">
                <a16:creationId xmlns:a16="http://schemas.microsoft.com/office/drawing/2014/main" id="{B3622412-EF5C-044C-880E-0D17186D2BDC}"/>
              </a:ext>
            </a:extLst>
          </p:cNvPr>
          <p:cNvSpPr>
            <a:spLocks noGrp="1" noChangeArrowheads="1"/>
          </p:cNvSpPr>
          <p:nvPr>
            <p:ph type="dt" sz="half" idx="10"/>
          </p:nvPr>
        </p:nvSpPr>
        <p:spPr>
          <a:ln/>
        </p:spPr>
        <p:txBody>
          <a:bodyPr/>
          <a:lstStyle>
            <a:lvl1pPr>
              <a:defRPr/>
            </a:lvl1pPr>
          </a:lstStyle>
          <a:p>
            <a:pPr>
              <a:defRPr/>
            </a:pPr>
            <a:fld id="{34FADEB2-1639-DB4A-A585-6B321C93A00A}" type="datetime1">
              <a:rPr lang="zh-CN" altLang="en-US">
                <a:solidFill>
                  <a:srgbClr val="000000"/>
                </a:solidFill>
              </a:rPr>
              <a:pPr>
                <a:defRPr/>
              </a:pPr>
              <a:t>2026/5/13</a:t>
            </a:fld>
            <a:endParaRPr lang="fi-FI" altLang="zh-CN">
              <a:solidFill>
                <a:srgbClr val="000000"/>
              </a:solidFill>
            </a:endParaRPr>
          </a:p>
        </p:txBody>
      </p:sp>
      <p:sp>
        <p:nvSpPr>
          <p:cNvPr id="8" name="Rectangle 8">
            <a:extLst>
              <a:ext uri="{FF2B5EF4-FFF2-40B4-BE49-F238E27FC236}">
                <a16:creationId xmlns:a16="http://schemas.microsoft.com/office/drawing/2014/main" id="{A38EE38C-912F-874A-845B-00A5929C4A4D}"/>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9" name="Rectangle 9">
            <a:extLst>
              <a:ext uri="{FF2B5EF4-FFF2-40B4-BE49-F238E27FC236}">
                <a16:creationId xmlns:a16="http://schemas.microsoft.com/office/drawing/2014/main" id="{E0671C2B-4B86-0A40-9F08-D7179E6444CD}"/>
              </a:ext>
            </a:extLst>
          </p:cNvPr>
          <p:cNvSpPr>
            <a:spLocks noGrp="1" noChangeArrowheads="1"/>
          </p:cNvSpPr>
          <p:nvPr>
            <p:ph type="sldNum" sz="quarter" idx="12"/>
          </p:nvPr>
        </p:nvSpPr>
        <p:spPr>
          <a:ln/>
        </p:spPr>
        <p:txBody>
          <a:bodyPr/>
          <a:lstStyle>
            <a:lvl1pPr>
              <a:defRPr/>
            </a:lvl1pPr>
          </a:lstStyle>
          <a:p>
            <a:pPr>
              <a:defRPr/>
            </a:pPr>
            <a:fld id="{D4C07A93-FA9B-3243-AAEE-D3F7CF4B4F63}"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47476915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Rectangle 7">
            <a:extLst>
              <a:ext uri="{FF2B5EF4-FFF2-40B4-BE49-F238E27FC236}">
                <a16:creationId xmlns:a16="http://schemas.microsoft.com/office/drawing/2014/main" id="{DBF14757-5272-BF4E-9336-9075EEAC1B70}"/>
              </a:ext>
            </a:extLst>
          </p:cNvPr>
          <p:cNvSpPr>
            <a:spLocks noGrp="1" noChangeArrowheads="1"/>
          </p:cNvSpPr>
          <p:nvPr>
            <p:ph type="dt" sz="half" idx="10"/>
          </p:nvPr>
        </p:nvSpPr>
        <p:spPr>
          <a:ln/>
        </p:spPr>
        <p:txBody>
          <a:bodyPr/>
          <a:lstStyle>
            <a:lvl1pPr>
              <a:defRPr/>
            </a:lvl1pPr>
          </a:lstStyle>
          <a:p>
            <a:pPr>
              <a:defRPr/>
            </a:pPr>
            <a:fld id="{2D3057E5-EEDC-7C4E-86B0-F89F4BFC08F6}" type="datetime1">
              <a:rPr lang="zh-CN" altLang="en-US">
                <a:solidFill>
                  <a:srgbClr val="000000"/>
                </a:solidFill>
              </a:rPr>
              <a:pPr>
                <a:defRPr/>
              </a:pPr>
              <a:t>2026/5/13</a:t>
            </a:fld>
            <a:endParaRPr lang="fi-FI" altLang="zh-CN">
              <a:solidFill>
                <a:srgbClr val="000000"/>
              </a:solidFill>
            </a:endParaRPr>
          </a:p>
        </p:txBody>
      </p:sp>
      <p:sp>
        <p:nvSpPr>
          <p:cNvPr id="4" name="Rectangle 8">
            <a:extLst>
              <a:ext uri="{FF2B5EF4-FFF2-40B4-BE49-F238E27FC236}">
                <a16:creationId xmlns:a16="http://schemas.microsoft.com/office/drawing/2014/main" id="{CA2DB003-BCF9-6742-9825-508B7DC5D704}"/>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5" name="Rectangle 9">
            <a:extLst>
              <a:ext uri="{FF2B5EF4-FFF2-40B4-BE49-F238E27FC236}">
                <a16:creationId xmlns:a16="http://schemas.microsoft.com/office/drawing/2014/main" id="{10657799-87A7-5D48-8089-ED4E6FDA9872}"/>
              </a:ext>
            </a:extLst>
          </p:cNvPr>
          <p:cNvSpPr>
            <a:spLocks noGrp="1" noChangeArrowheads="1"/>
          </p:cNvSpPr>
          <p:nvPr>
            <p:ph type="sldNum" sz="quarter" idx="12"/>
          </p:nvPr>
        </p:nvSpPr>
        <p:spPr>
          <a:ln/>
        </p:spPr>
        <p:txBody>
          <a:bodyPr/>
          <a:lstStyle>
            <a:lvl1pPr>
              <a:defRPr/>
            </a:lvl1pPr>
          </a:lstStyle>
          <a:p>
            <a:pPr>
              <a:defRPr/>
            </a:pPr>
            <a:fld id="{3E9573F3-EC97-0F47-9614-3DE1D60C7325}"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22244278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3668130A-7A4F-B54E-94E6-221BC26D6328}"/>
              </a:ext>
            </a:extLst>
          </p:cNvPr>
          <p:cNvSpPr>
            <a:spLocks noGrp="1" noChangeArrowheads="1"/>
          </p:cNvSpPr>
          <p:nvPr>
            <p:ph type="dt" sz="half" idx="10"/>
          </p:nvPr>
        </p:nvSpPr>
        <p:spPr>
          <a:ln/>
        </p:spPr>
        <p:txBody>
          <a:bodyPr/>
          <a:lstStyle>
            <a:lvl1pPr>
              <a:defRPr/>
            </a:lvl1pPr>
          </a:lstStyle>
          <a:p>
            <a:pPr>
              <a:defRPr/>
            </a:pPr>
            <a:fld id="{62DA64A4-7E3C-0B4A-84D9-B4853AB0814C}" type="datetime1">
              <a:rPr lang="zh-CN" altLang="en-US">
                <a:solidFill>
                  <a:srgbClr val="000000"/>
                </a:solidFill>
              </a:rPr>
              <a:pPr>
                <a:defRPr/>
              </a:pPr>
              <a:t>2026/5/13</a:t>
            </a:fld>
            <a:endParaRPr lang="fi-FI" altLang="zh-CN">
              <a:solidFill>
                <a:srgbClr val="000000"/>
              </a:solidFill>
            </a:endParaRPr>
          </a:p>
        </p:txBody>
      </p:sp>
      <p:sp>
        <p:nvSpPr>
          <p:cNvPr id="3" name="Rectangle 8">
            <a:extLst>
              <a:ext uri="{FF2B5EF4-FFF2-40B4-BE49-F238E27FC236}">
                <a16:creationId xmlns:a16="http://schemas.microsoft.com/office/drawing/2014/main" id="{8FD4118B-4BE0-9E48-A714-8F0D972A6049}"/>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4" name="Rectangle 9">
            <a:extLst>
              <a:ext uri="{FF2B5EF4-FFF2-40B4-BE49-F238E27FC236}">
                <a16:creationId xmlns:a16="http://schemas.microsoft.com/office/drawing/2014/main" id="{87DBC02C-B09B-ED48-8174-084F171EA729}"/>
              </a:ext>
            </a:extLst>
          </p:cNvPr>
          <p:cNvSpPr>
            <a:spLocks noGrp="1" noChangeArrowheads="1"/>
          </p:cNvSpPr>
          <p:nvPr>
            <p:ph type="sldNum" sz="quarter" idx="12"/>
          </p:nvPr>
        </p:nvSpPr>
        <p:spPr>
          <a:ln/>
        </p:spPr>
        <p:txBody>
          <a:bodyPr/>
          <a:lstStyle>
            <a:lvl1pPr>
              <a:defRPr/>
            </a:lvl1pPr>
          </a:lstStyle>
          <a:p>
            <a:pPr>
              <a:defRPr/>
            </a:pPr>
            <a:fld id="{527DF998-8E63-9D43-B082-D188FC7A78CF}"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89384661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7543"/>
            <a:ext cx="3342706" cy="968375"/>
          </a:xfrm>
          <a:prstGeom prst="rect">
            <a:avLst/>
          </a:prstGeom>
        </p:spPr>
        <p:txBody>
          <a:bodyPr/>
          <a:lstStyle>
            <a:lvl1pPr algn="l">
              <a:defRPr sz="1667" b="1"/>
            </a:lvl1pPr>
          </a:lstStyle>
          <a:p>
            <a:r>
              <a:rPr lang="zh-CN" altLang="en-US"/>
              <a:t>单击此处编辑母版标题样式</a:t>
            </a:r>
          </a:p>
        </p:txBody>
      </p:sp>
      <p:sp>
        <p:nvSpPr>
          <p:cNvPr id="3" name="内容占位符 2"/>
          <p:cNvSpPr>
            <a:spLocks noGrp="1"/>
          </p:cNvSpPr>
          <p:nvPr>
            <p:ph idx="1"/>
          </p:nvPr>
        </p:nvSpPr>
        <p:spPr>
          <a:xfrm>
            <a:off x="3972820" y="227542"/>
            <a:ext cx="5679180" cy="4877594"/>
          </a:xfrm>
          <a:prstGeom prst="rect">
            <a:avLst/>
          </a:prstGeo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08000" y="1195918"/>
            <a:ext cx="3342706" cy="3909219"/>
          </a:xfrm>
          <a:prstGeom prst="rect">
            <a:avLst/>
          </a:prstGeo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a:t>单击此处编辑母版文本样式</a:t>
            </a:r>
          </a:p>
        </p:txBody>
      </p:sp>
      <p:sp>
        <p:nvSpPr>
          <p:cNvPr id="5" name="Rectangle 7">
            <a:extLst>
              <a:ext uri="{FF2B5EF4-FFF2-40B4-BE49-F238E27FC236}">
                <a16:creationId xmlns:a16="http://schemas.microsoft.com/office/drawing/2014/main" id="{1DDFA196-8ECE-A842-985A-F94A0DC1377F}"/>
              </a:ext>
            </a:extLst>
          </p:cNvPr>
          <p:cNvSpPr>
            <a:spLocks noGrp="1" noChangeArrowheads="1"/>
          </p:cNvSpPr>
          <p:nvPr>
            <p:ph type="dt" sz="half" idx="10"/>
          </p:nvPr>
        </p:nvSpPr>
        <p:spPr>
          <a:ln/>
        </p:spPr>
        <p:txBody>
          <a:bodyPr/>
          <a:lstStyle>
            <a:lvl1pPr>
              <a:defRPr/>
            </a:lvl1pPr>
          </a:lstStyle>
          <a:p>
            <a:pPr>
              <a:defRPr/>
            </a:pPr>
            <a:fld id="{FF8E2644-7E8B-BB4D-9CAF-2C42A6811B56}"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BEFD9189-374D-2D42-9280-2A1330155F69}"/>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44DFD64A-26C7-F448-AA0F-D0D28C6B6A69}"/>
              </a:ext>
            </a:extLst>
          </p:cNvPr>
          <p:cNvSpPr>
            <a:spLocks noGrp="1" noChangeArrowheads="1"/>
          </p:cNvSpPr>
          <p:nvPr>
            <p:ph type="sldNum" sz="quarter" idx="12"/>
          </p:nvPr>
        </p:nvSpPr>
        <p:spPr>
          <a:ln/>
        </p:spPr>
        <p:txBody>
          <a:bodyPr/>
          <a:lstStyle>
            <a:lvl1pPr>
              <a:defRPr/>
            </a:lvl1pPr>
          </a:lstStyle>
          <a:p>
            <a:pPr>
              <a:defRPr/>
            </a:pPr>
            <a:fld id="{2B07408F-026E-2F40-871E-57905B197015}"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381185819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296" y="4000500"/>
            <a:ext cx="6096000" cy="472282"/>
          </a:xfrm>
          <a:prstGeom prst="rect">
            <a:avLst/>
          </a:prstGeom>
        </p:spPr>
        <p:txBody>
          <a:bodyPr/>
          <a:lstStyle>
            <a:lvl1pPr algn="l">
              <a:defRPr sz="1667" b="1"/>
            </a:lvl1pPr>
          </a:lstStyle>
          <a:p>
            <a:r>
              <a:rPr lang="zh-CN" altLang="en-US"/>
              <a:t>单击此处编辑母版标题样式</a:t>
            </a:r>
          </a:p>
        </p:txBody>
      </p:sp>
      <p:sp>
        <p:nvSpPr>
          <p:cNvPr id="3" name="图片占位符 2"/>
          <p:cNvSpPr>
            <a:spLocks noGrp="1"/>
          </p:cNvSpPr>
          <p:nvPr>
            <p:ph type="pic" idx="1"/>
          </p:nvPr>
        </p:nvSpPr>
        <p:spPr>
          <a:xfrm>
            <a:off x="1991296" y="510646"/>
            <a:ext cx="6096000" cy="3429000"/>
          </a:xfrm>
          <a:prstGeom prst="rect">
            <a:avLst/>
          </a:prstGeo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endParaRPr lang="zh-CN" altLang="en-US" noProof="0"/>
          </a:p>
        </p:txBody>
      </p:sp>
      <p:sp>
        <p:nvSpPr>
          <p:cNvPr id="4" name="文本占位符 3"/>
          <p:cNvSpPr>
            <a:spLocks noGrp="1"/>
          </p:cNvSpPr>
          <p:nvPr>
            <p:ph type="body" sz="half" idx="2"/>
          </p:nvPr>
        </p:nvSpPr>
        <p:spPr>
          <a:xfrm>
            <a:off x="1991296" y="4472782"/>
            <a:ext cx="6096000" cy="670718"/>
          </a:xfrm>
          <a:prstGeom prst="rect">
            <a:avLst/>
          </a:prstGeo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a:t>单击此处编辑母版文本样式</a:t>
            </a:r>
          </a:p>
        </p:txBody>
      </p:sp>
      <p:sp>
        <p:nvSpPr>
          <p:cNvPr id="5" name="Rectangle 7">
            <a:extLst>
              <a:ext uri="{FF2B5EF4-FFF2-40B4-BE49-F238E27FC236}">
                <a16:creationId xmlns:a16="http://schemas.microsoft.com/office/drawing/2014/main" id="{86A1B886-F7EA-E745-821F-5CF555F76C9F}"/>
              </a:ext>
            </a:extLst>
          </p:cNvPr>
          <p:cNvSpPr>
            <a:spLocks noGrp="1" noChangeArrowheads="1"/>
          </p:cNvSpPr>
          <p:nvPr>
            <p:ph type="dt" sz="half" idx="10"/>
          </p:nvPr>
        </p:nvSpPr>
        <p:spPr>
          <a:ln/>
        </p:spPr>
        <p:txBody>
          <a:bodyPr/>
          <a:lstStyle>
            <a:lvl1pPr>
              <a:defRPr/>
            </a:lvl1pPr>
          </a:lstStyle>
          <a:p>
            <a:pPr>
              <a:defRPr/>
            </a:pPr>
            <a:fld id="{523B6B0F-52B2-DA4E-B6B6-44CF26301DCB}"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88FFA7AD-A6D3-DA4E-8051-B931FFBF4426}"/>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2F74FABE-9499-5A49-8AB9-92AA78DA9830}"/>
              </a:ext>
            </a:extLst>
          </p:cNvPr>
          <p:cNvSpPr>
            <a:spLocks noGrp="1" noChangeArrowheads="1"/>
          </p:cNvSpPr>
          <p:nvPr>
            <p:ph type="sldNum" sz="quarter" idx="12"/>
          </p:nvPr>
        </p:nvSpPr>
        <p:spPr>
          <a:ln/>
        </p:spPr>
        <p:txBody>
          <a:bodyPr/>
          <a:lstStyle>
            <a:lvl1pPr>
              <a:defRPr/>
            </a:lvl1pPr>
          </a:lstStyle>
          <a:p>
            <a:pPr>
              <a:defRPr/>
            </a:pPr>
            <a:fld id="{1083BCED-AA70-2C4A-A799-2EF5C2BE7191}"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89276169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1641230" y="1057012"/>
            <a:ext cx="8049847" cy="414998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7">
            <a:extLst>
              <a:ext uri="{FF2B5EF4-FFF2-40B4-BE49-F238E27FC236}">
                <a16:creationId xmlns:a16="http://schemas.microsoft.com/office/drawing/2014/main" id="{03390800-0D09-7747-9600-5FE9F317140A}"/>
              </a:ext>
            </a:extLst>
          </p:cNvPr>
          <p:cNvSpPr>
            <a:spLocks noGrp="1" noChangeArrowheads="1"/>
          </p:cNvSpPr>
          <p:nvPr>
            <p:ph type="dt" sz="half" idx="10"/>
          </p:nvPr>
        </p:nvSpPr>
        <p:spPr>
          <a:ln/>
        </p:spPr>
        <p:txBody>
          <a:bodyPr/>
          <a:lstStyle>
            <a:lvl1pPr>
              <a:defRPr/>
            </a:lvl1pPr>
          </a:lstStyle>
          <a:p>
            <a:pPr>
              <a:defRPr/>
            </a:pPr>
            <a:fld id="{423B70B3-B880-7A49-A809-3AA531534F7A}"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BEA3ECBD-4DD0-8E45-BDE0-ABC70C1F0235}"/>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8C613224-E007-9C49-AC27-9785DB3270EA}"/>
              </a:ext>
            </a:extLst>
          </p:cNvPr>
          <p:cNvSpPr>
            <a:spLocks noGrp="1" noChangeArrowheads="1"/>
          </p:cNvSpPr>
          <p:nvPr>
            <p:ph type="sldNum" sz="quarter" idx="12"/>
          </p:nvPr>
        </p:nvSpPr>
        <p:spPr>
          <a:ln/>
        </p:spPr>
        <p:txBody>
          <a:bodyPr/>
          <a:lstStyle>
            <a:lvl1pPr>
              <a:defRPr/>
            </a:lvl1pPr>
          </a:lstStyle>
          <a:p>
            <a:pPr>
              <a:defRPr/>
            </a:pPr>
            <a:fld id="{63CDDBAF-BA47-0C4A-9B59-7AB497CBC73C}"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60923924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670476" y="0"/>
            <a:ext cx="2020602" cy="5207000"/>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608668" y="0"/>
            <a:ext cx="5905500" cy="52070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7">
            <a:extLst>
              <a:ext uri="{FF2B5EF4-FFF2-40B4-BE49-F238E27FC236}">
                <a16:creationId xmlns:a16="http://schemas.microsoft.com/office/drawing/2014/main" id="{B6EA2ED7-9B99-0549-887E-88EA057CD624}"/>
              </a:ext>
            </a:extLst>
          </p:cNvPr>
          <p:cNvSpPr>
            <a:spLocks noGrp="1" noChangeArrowheads="1"/>
          </p:cNvSpPr>
          <p:nvPr>
            <p:ph type="dt" sz="half" idx="10"/>
          </p:nvPr>
        </p:nvSpPr>
        <p:spPr>
          <a:ln/>
        </p:spPr>
        <p:txBody>
          <a:bodyPr/>
          <a:lstStyle>
            <a:lvl1pPr>
              <a:defRPr/>
            </a:lvl1pPr>
          </a:lstStyle>
          <a:p>
            <a:pPr>
              <a:defRPr/>
            </a:pPr>
            <a:fld id="{D71C66E1-1906-DC4F-B962-E4BCF7E0CB8F}"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71013F6C-0A97-C241-85C7-9078B10FEB1E}"/>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857CE45D-C9C4-A840-9615-E18AB1ABB54F}"/>
              </a:ext>
            </a:extLst>
          </p:cNvPr>
          <p:cNvSpPr>
            <a:spLocks noGrp="1" noChangeArrowheads="1"/>
          </p:cNvSpPr>
          <p:nvPr>
            <p:ph type="sldNum" sz="quarter" idx="12"/>
          </p:nvPr>
        </p:nvSpPr>
        <p:spPr>
          <a:ln/>
        </p:spPr>
        <p:txBody>
          <a:bodyPr/>
          <a:lstStyle>
            <a:lvl1pPr>
              <a:defRPr/>
            </a:lvl1pPr>
          </a:lstStyle>
          <a:p>
            <a:pPr>
              <a:defRPr/>
            </a:pPr>
            <a:fld id="{8147C4B9-62FF-8D49-A631-049F9B4D3A14}"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285210305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文本占位符 2"/>
          <p:cNvSpPr>
            <a:spLocks noGrp="1"/>
          </p:cNvSpPr>
          <p:nvPr>
            <p:ph type="body" sz="half" idx="1"/>
          </p:nvPr>
        </p:nvSpPr>
        <p:spPr>
          <a:xfrm>
            <a:off x="1641231" y="1057012"/>
            <a:ext cx="3946769" cy="414998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744308" y="1057012"/>
            <a:ext cx="3946769" cy="414998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7">
            <a:extLst>
              <a:ext uri="{FF2B5EF4-FFF2-40B4-BE49-F238E27FC236}">
                <a16:creationId xmlns:a16="http://schemas.microsoft.com/office/drawing/2014/main" id="{E5AC756C-A0B2-DB44-99E9-FE1CBC525C96}"/>
              </a:ext>
            </a:extLst>
          </p:cNvPr>
          <p:cNvSpPr>
            <a:spLocks noGrp="1" noChangeArrowheads="1"/>
          </p:cNvSpPr>
          <p:nvPr>
            <p:ph type="dt" sz="half" idx="10"/>
          </p:nvPr>
        </p:nvSpPr>
        <p:spPr>
          <a:ln/>
        </p:spPr>
        <p:txBody>
          <a:bodyPr/>
          <a:lstStyle>
            <a:lvl1pPr>
              <a:defRPr/>
            </a:lvl1pPr>
          </a:lstStyle>
          <a:p>
            <a:pPr>
              <a:defRPr/>
            </a:pPr>
            <a:fld id="{BCFA6AC3-62F4-544C-927D-3121023DD516}"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E4409088-4AAB-184A-9640-B0DDD14F1447}"/>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8F63EF90-81D8-CE49-8731-C81851C96E42}"/>
              </a:ext>
            </a:extLst>
          </p:cNvPr>
          <p:cNvSpPr>
            <a:spLocks noGrp="1" noChangeArrowheads="1"/>
          </p:cNvSpPr>
          <p:nvPr>
            <p:ph type="sldNum" sz="quarter" idx="12"/>
          </p:nvPr>
        </p:nvSpPr>
        <p:spPr>
          <a:ln/>
        </p:spPr>
        <p:txBody>
          <a:bodyPr/>
          <a:lstStyle>
            <a:lvl1pPr>
              <a:defRPr/>
            </a:lvl1pPr>
          </a:lstStyle>
          <a:p>
            <a:pPr>
              <a:defRPr/>
            </a:pPr>
            <a:fld id="{B76540F6-8283-7544-B7E5-325ADF9E4BEE}"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71124062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1608667" y="0"/>
            <a:ext cx="7504398" cy="825500"/>
          </a:xfrm>
          <a:prstGeom prst="rect">
            <a:avLst/>
          </a:prstGeom>
        </p:spPr>
        <p:txBody>
          <a:bodyPr/>
          <a:lstStyle/>
          <a:p>
            <a:r>
              <a:rPr lang="zh-CN" altLang="en-US"/>
              <a:t>单击此处编辑母版标题样式</a:t>
            </a:r>
          </a:p>
        </p:txBody>
      </p:sp>
      <p:sp>
        <p:nvSpPr>
          <p:cNvPr id="3" name="内容占位符 2"/>
          <p:cNvSpPr>
            <a:spLocks noGrp="1"/>
          </p:cNvSpPr>
          <p:nvPr>
            <p:ph sz="quarter" idx="1"/>
          </p:nvPr>
        </p:nvSpPr>
        <p:spPr>
          <a:xfrm>
            <a:off x="1641231" y="1057012"/>
            <a:ext cx="3946769" cy="201083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5744308" y="1057012"/>
            <a:ext cx="3946769" cy="201083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1641231" y="3194845"/>
            <a:ext cx="3946769" cy="2012156"/>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5744308" y="3194845"/>
            <a:ext cx="3946769" cy="2012156"/>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7">
            <a:extLst>
              <a:ext uri="{FF2B5EF4-FFF2-40B4-BE49-F238E27FC236}">
                <a16:creationId xmlns:a16="http://schemas.microsoft.com/office/drawing/2014/main" id="{C3229A24-BDEE-854D-9F2B-82F6738BE5A1}"/>
              </a:ext>
            </a:extLst>
          </p:cNvPr>
          <p:cNvSpPr>
            <a:spLocks noGrp="1" noChangeArrowheads="1"/>
          </p:cNvSpPr>
          <p:nvPr>
            <p:ph type="dt" sz="half" idx="10"/>
          </p:nvPr>
        </p:nvSpPr>
        <p:spPr>
          <a:ln/>
        </p:spPr>
        <p:txBody>
          <a:bodyPr/>
          <a:lstStyle>
            <a:lvl1pPr>
              <a:defRPr/>
            </a:lvl1pPr>
          </a:lstStyle>
          <a:p>
            <a:pPr>
              <a:defRPr/>
            </a:pPr>
            <a:fld id="{C1D04258-7615-B845-8530-696F582861B2}" type="datetime1">
              <a:rPr lang="zh-CN" altLang="en-US">
                <a:solidFill>
                  <a:srgbClr val="000000"/>
                </a:solidFill>
              </a:rPr>
              <a:pPr>
                <a:defRPr/>
              </a:pPr>
              <a:t>2026/5/13</a:t>
            </a:fld>
            <a:endParaRPr lang="fi-FI" altLang="zh-CN">
              <a:solidFill>
                <a:srgbClr val="000000"/>
              </a:solidFill>
            </a:endParaRPr>
          </a:p>
        </p:txBody>
      </p:sp>
      <p:sp>
        <p:nvSpPr>
          <p:cNvPr id="8" name="Rectangle 8">
            <a:extLst>
              <a:ext uri="{FF2B5EF4-FFF2-40B4-BE49-F238E27FC236}">
                <a16:creationId xmlns:a16="http://schemas.microsoft.com/office/drawing/2014/main" id="{9883569B-F776-F645-AA50-74D15EFC4388}"/>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9" name="Rectangle 9">
            <a:extLst>
              <a:ext uri="{FF2B5EF4-FFF2-40B4-BE49-F238E27FC236}">
                <a16:creationId xmlns:a16="http://schemas.microsoft.com/office/drawing/2014/main" id="{99486C59-5E62-EF41-AF04-B3AE0C9310CF}"/>
              </a:ext>
            </a:extLst>
          </p:cNvPr>
          <p:cNvSpPr>
            <a:spLocks noGrp="1" noChangeArrowheads="1"/>
          </p:cNvSpPr>
          <p:nvPr>
            <p:ph type="sldNum" sz="quarter" idx="12"/>
          </p:nvPr>
        </p:nvSpPr>
        <p:spPr>
          <a:ln/>
        </p:spPr>
        <p:txBody>
          <a:bodyPr/>
          <a:lstStyle>
            <a:lvl1pPr>
              <a:defRPr/>
            </a:lvl1pPr>
          </a:lstStyle>
          <a:p>
            <a:pPr>
              <a:defRPr/>
            </a:pPr>
            <a:fld id="{F1AB44CF-A3C8-1D4C-BCDA-1BE1D39E1EFD}"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372133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296" y="4000500"/>
            <a:ext cx="6096000" cy="472282"/>
          </a:xfrm>
          <a:prstGeom prst="rect">
            <a:avLst/>
          </a:prstGeom>
        </p:spPr>
        <p:txBody>
          <a:bodyPr lIns="77925" tIns="38963" rIns="77925" bIns="38963"/>
          <a:lstStyle>
            <a:lvl1pPr algn="l">
              <a:defRPr sz="1700" b="1"/>
            </a:lvl1pPr>
          </a:lstStyle>
          <a:p>
            <a:r>
              <a:rPr lang="zh-CN" altLang="en-US"/>
              <a:t>单击此处编辑母版标题样式</a:t>
            </a:r>
          </a:p>
        </p:txBody>
      </p:sp>
      <p:sp>
        <p:nvSpPr>
          <p:cNvPr id="3" name="图片占位符 2"/>
          <p:cNvSpPr>
            <a:spLocks noGrp="1"/>
          </p:cNvSpPr>
          <p:nvPr>
            <p:ph type="pic" idx="1"/>
          </p:nvPr>
        </p:nvSpPr>
        <p:spPr>
          <a:xfrm>
            <a:off x="1991296" y="510646"/>
            <a:ext cx="6096000" cy="3429000"/>
          </a:xfrm>
          <a:prstGeom prst="rect">
            <a:avLst/>
          </a:prstGeom>
        </p:spPr>
        <p:txBody>
          <a:bodyPr lIns="77925" tIns="38963" rIns="77925" bIns="38963"/>
          <a:lstStyle>
            <a:lvl1pPr marL="0" indent="0">
              <a:buNone/>
              <a:defRPr sz="2700"/>
            </a:lvl1pPr>
            <a:lvl2pPr marL="389626" indent="0">
              <a:buNone/>
              <a:defRPr sz="2400"/>
            </a:lvl2pPr>
            <a:lvl3pPr marL="779252" indent="0">
              <a:buNone/>
              <a:defRPr sz="2000"/>
            </a:lvl3pPr>
            <a:lvl4pPr marL="1168878" indent="0">
              <a:buNone/>
              <a:defRPr sz="1700"/>
            </a:lvl4pPr>
            <a:lvl5pPr marL="1558503" indent="0">
              <a:buNone/>
              <a:defRPr sz="1700"/>
            </a:lvl5pPr>
            <a:lvl6pPr marL="1948129" indent="0">
              <a:buNone/>
              <a:defRPr sz="1700"/>
            </a:lvl6pPr>
            <a:lvl7pPr marL="2337755" indent="0">
              <a:buNone/>
              <a:defRPr sz="1700"/>
            </a:lvl7pPr>
            <a:lvl8pPr marL="2727381" indent="0">
              <a:buNone/>
              <a:defRPr sz="1700"/>
            </a:lvl8pPr>
            <a:lvl9pPr marL="3117007" indent="0">
              <a:buNone/>
              <a:defRPr sz="1700"/>
            </a:lvl9pPr>
          </a:lstStyle>
          <a:p>
            <a:pPr lvl="0"/>
            <a:endParaRPr lang="zh-CN" altLang="en-US" noProof="0"/>
          </a:p>
        </p:txBody>
      </p:sp>
      <p:sp>
        <p:nvSpPr>
          <p:cNvPr id="4" name="文本占位符 3"/>
          <p:cNvSpPr>
            <a:spLocks noGrp="1"/>
          </p:cNvSpPr>
          <p:nvPr>
            <p:ph type="body" sz="half" idx="2"/>
          </p:nvPr>
        </p:nvSpPr>
        <p:spPr>
          <a:xfrm>
            <a:off x="1991296" y="4472784"/>
            <a:ext cx="6096000" cy="670719"/>
          </a:xfrm>
          <a:prstGeom prst="rect">
            <a:avLst/>
          </a:prstGeom>
        </p:spPr>
        <p:txBody>
          <a:bodyPr lIns="77925" tIns="38963" rIns="77925" bIns="38963"/>
          <a:lstStyle>
            <a:lvl1pPr marL="0" indent="0">
              <a:buNone/>
              <a:defRPr sz="1200"/>
            </a:lvl1pPr>
            <a:lvl2pPr marL="389626" indent="0">
              <a:buNone/>
              <a:defRPr sz="1000"/>
            </a:lvl2pPr>
            <a:lvl3pPr marL="779252" indent="0">
              <a:buNone/>
              <a:defRPr sz="900"/>
            </a:lvl3pPr>
            <a:lvl4pPr marL="1168878" indent="0">
              <a:buNone/>
              <a:defRPr sz="800"/>
            </a:lvl4pPr>
            <a:lvl5pPr marL="1558503" indent="0">
              <a:buNone/>
              <a:defRPr sz="800"/>
            </a:lvl5pPr>
            <a:lvl6pPr marL="1948129" indent="0">
              <a:buNone/>
              <a:defRPr sz="800"/>
            </a:lvl6pPr>
            <a:lvl7pPr marL="2337755" indent="0">
              <a:buNone/>
              <a:defRPr sz="800"/>
            </a:lvl7pPr>
            <a:lvl8pPr marL="2727381" indent="0">
              <a:buNone/>
              <a:defRPr sz="800"/>
            </a:lvl8pPr>
            <a:lvl9pPr marL="3117007" indent="0">
              <a:buNone/>
              <a:defRPr sz="800"/>
            </a:lvl9pPr>
          </a:lstStyle>
          <a:p>
            <a:pPr lvl="0"/>
            <a:r>
              <a:rPr lang="zh-CN" altLang="en-US"/>
              <a:t>单击此处编辑母版文本样式</a:t>
            </a:r>
          </a:p>
        </p:txBody>
      </p:sp>
      <p:sp>
        <p:nvSpPr>
          <p:cNvPr id="5" name="Rectangle 7">
            <a:extLst>
              <a:ext uri="{FF2B5EF4-FFF2-40B4-BE49-F238E27FC236}">
                <a16:creationId xmlns:a16="http://schemas.microsoft.com/office/drawing/2014/main" id="{86A1B886-F7EA-E745-821F-5CF555F76C9F}"/>
              </a:ext>
            </a:extLst>
          </p:cNvPr>
          <p:cNvSpPr>
            <a:spLocks noGrp="1" noChangeArrowheads="1"/>
          </p:cNvSpPr>
          <p:nvPr>
            <p:ph type="dt" sz="half" idx="10"/>
          </p:nvPr>
        </p:nvSpPr>
        <p:spPr>
          <a:ln/>
        </p:spPr>
        <p:txBody>
          <a:bodyPr/>
          <a:lstStyle>
            <a:lvl1pPr>
              <a:defRPr/>
            </a:lvl1pPr>
          </a:lstStyle>
          <a:p>
            <a:pPr>
              <a:defRPr/>
            </a:pPr>
            <a:fld id="{523B6B0F-52B2-DA4E-B6B6-44CF26301DCB}" type="datetime1">
              <a:rPr lang="zh-CN" altLang="en-US"/>
              <a:pPr>
                <a:defRPr/>
              </a:pPr>
              <a:t>2026/5/13</a:t>
            </a:fld>
            <a:endParaRPr lang="fi-FI" altLang="zh-CN"/>
          </a:p>
        </p:txBody>
      </p:sp>
      <p:sp>
        <p:nvSpPr>
          <p:cNvPr id="6" name="Rectangle 8">
            <a:extLst>
              <a:ext uri="{FF2B5EF4-FFF2-40B4-BE49-F238E27FC236}">
                <a16:creationId xmlns:a16="http://schemas.microsoft.com/office/drawing/2014/main" id="{88FFA7AD-A6D3-DA4E-8051-B931FFBF4426}"/>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7" name="Rectangle 9">
            <a:extLst>
              <a:ext uri="{FF2B5EF4-FFF2-40B4-BE49-F238E27FC236}">
                <a16:creationId xmlns:a16="http://schemas.microsoft.com/office/drawing/2014/main" id="{2F74FABE-9499-5A49-8AB9-92AA78DA9830}"/>
              </a:ext>
            </a:extLst>
          </p:cNvPr>
          <p:cNvSpPr>
            <a:spLocks noGrp="1" noChangeArrowheads="1"/>
          </p:cNvSpPr>
          <p:nvPr>
            <p:ph type="sldNum" sz="quarter" idx="12"/>
          </p:nvPr>
        </p:nvSpPr>
        <p:spPr>
          <a:ln/>
        </p:spPr>
        <p:txBody>
          <a:bodyPr/>
          <a:lstStyle>
            <a:lvl1pPr>
              <a:defRPr/>
            </a:lvl1pPr>
          </a:lstStyle>
          <a:p>
            <a:pPr>
              <a:defRPr/>
            </a:pPr>
            <a:fld id="{1083BCED-AA70-2C4A-A799-2EF5C2BE7191}" type="slidenum">
              <a:rPr lang="fi-FI" altLang="zh-CN"/>
              <a:pPr>
                <a:defRPr/>
              </a:pPr>
              <a:t>‹#›</a:t>
            </a:fld>
            <a:endParaRPr lang="fi-FI" altLang="zh-CN"/>
          </a:p>
        </p:txBody>
      </p:sp>
    </p:spTree>
    <p:extLst>
      <p:ext uri="{BB962C8B-B14F-4D97-AF65-F5344CB8AC3E}">
        <p14:creationId xmlns:p14="http://schemas.microsoft.com/office/powerpoint/2010/main" val="201750247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a:lstStyle/>
          <a:p>
            <a:r>
              <a:rPr lang="zh-CN" altLang="en-US"/>
              <a:t>单击此处编辑母版标题样式</a:t>
            </a:r>
          </a:p>
        </p:txBody>
      </p:sp>
      <p:sp>
        <p:nvSpPr>
          <p:cNvPr id="3" name="表格占位符 2"/>
          <p:cNvSpPr>
            <a:spLocks noGrp="1"/>
          </p:cNvSpPr>
          <p:nvPr>
            <p:ph type="tbl" idx="1"/>
          </p:nvPr>
        </p:nvSpPr>
        <p:spPr>
          <a:xfrm>
            <a:off x="1641230" y="1057012"/>
            <a:ext cx="8049847" cy="4149989"/>
          </a:xfrm>
          <a:prstGeom prst="rect">
            <a:avLst/>
          </a:prstGeom>
        </p:spPr>
        <p:txBody>
          <a:bodyPr/>
          <a:lstStyle/>
          <a:p>
            <a:pPr lvl="0"/>
            <a:endParaRPr lang="zh-CN" altLang="en-US" noProof="0"/>
          </a:p>
        </p:txBody>
      </p:sp>
      <p:sp>
        <p:nvSpPr>
          <p:cNvPr id="4" name="Rectangle 7">
            <a:extLst>
              <a:ext uri="{FF2B5EF4-FFF2-40B4-BE49-F238E27FC236}">
                <a16:creationId xmlns:a16="http://schemas.microsoft.com/office/drawing/2014/main" id="{3E0B211C-572C-EA47-ADF5-3E35C5FCE029}"/>
              </a:ext>
            </a:extLst>
          </p:cNvPr>
          <p:cNvSpPr>
            <a:spLocks noGrp="1" noChangeArrowheads="1"/>
          </p:cNvSpPr>
          <p:nvPr>
            <p:ph type="dt" sz="half" idx="10"/>
          </p:nvPr>
        </p:nvSpPr>
        <p:spPr>
          <a:ln/>
        </p:spPr>
        <p:txBody>
          <a:bodyPr/>
          <a:lstStyle>
            <a:lvl1pPr>
              <a:defRPr/>
            </a:lvl1pPr>
          </a:lstStyle>
          <a:p>
            <a:pPr>
              <a:defRPr/>
            </a:pPr>
            <a:fld id="{36CEA2C3-E721-5544-B058-CC2413BDD7F5}"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77BEB27F-A904-8240-9938-2BF8D613485F}"/>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F9A19C83-2736-AC4B-83B1-FA0539DCF898}"/>
              </a:ext>
            </a:extLst>
          </p:cNvPr>
          <p:cNvSpPr>
            <a:spLocks noGrp="1" noChangeArrowheads="1"/>
          </p:cNvSpPr>
          <p:nvPr>
            <p:ph type="sldNum" sz="quarter" idx="12"/>
          </p:nvPr>
        </p:nvSpPr>
        <p:spPr>
          <a:ln/>
        </p:spPr>
        <p:txBody>
          <a:bodyPr/>
          <a:lstStyle>
            <a:lvl1pPr>
              <a:defRPr/>
            </a:lvl1pPr>
          </a:lstStyle>
          <a:p>
            <a:pPr>
              <a:defRPr/>
            </a:pPr>
            <a:fld id="{BBC2701D-B322-1B41-9F4E-0DF47FF5465B}"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37541564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4DAF7116-DB3B-E04D-8792-F1705D34A5AA}"/>
              </a:ext>
            </a:extLst>
          </p:cNvPr>
          <p:cNvGrpSpPr>
            <a:grpSpLocks/>
          </p:cNvGrpSpPr>
          <p:nvPr/>
        </p:nvGrpSpPr>
        <p:grpSpPr bwMode="auto">
          <a:xfrm>
            <a:off x="0" y="772583"/>
            <a:ext cx="9990667" cy="3746500"/>
            <a:chOff x="0" y="584"/>
            <a:chExt cx="5664" cy="2832"/>
          </a:xfrm>
        </p:grpSpPr>
        <p:sp>
          <p:nvSpPr>
            <p:cNvPr id="5" name="AutoShape 3">
              <a:extLst>
                <a:ext uri="{FF2B5EF4-FFF2-40B4-BE49-F238E27FC236}">
                  <a16:creationId xmlns:a16="http://schemas.microsoft.com/office/drawing/2014/main" id="{59295BF7-72CD-7745-8ADE-0E667DE6B53D}"/>
                </a:ext>
              </a:extLst>
            </p:cNvPr>
            <p:cNvSpPr>
              <a:spLocks noChangeArrowheads="1"/>
            </p:cNvSpPr>
            <p:nvPr userDrawn="1"/>
          </p:nvSpPr>
          <p:spPr bwMode="auto">
            <a:xfrm>
              <a:off x="432" y="1304"/>
              <a:ext cx="4656" cy="2112"/>
            </a:xfrm>
            <a:prstGeom prst="roundRect">
              <a:avLst>
                <a:gd name="adj" fmla="val 16667"/>
              </a:avLst>
            </a:prstGeom>
            <a:noFill/>
            <a:ln w="50800">
              <a:solidFill>
                <a:schemeClr val="bg2"/>
              </a:solidFill>
              <a:round/>
              <a:headEnd/>
              <a:tailEnd/>
            </a:ln>
          </p:spPr>
          <p:txBody>
            <a:bodyPr wrap="none" anchor="ctr"/>
            <a:lstStyle>
              <a:lvl1pPr>
                <a:defRPr kumimoji="1" sz="2400">
                  <a:solidFill>
                    <a:schemeClr val="tx1"/>
                  </a:solidFill>
                  <a:latin typeface="Arial" charset="0"/>
                  <a:ea typeface="宋体" charset="-122"/>
                </a:defRPr>
              </a:lvl1pPr>
              <a:lvl2pPr marL="742950" indent="-285750">
                <a:defRPr kumimoji="1" sz="2400">
                  <a:solidFill>
                    <a:schemeClr val="tx1"/>
                  </a:solidFill>
                  <a:latin typeface="Arial" charset="0"/>
                  <a:ea typeface="宋体" charset="-122"/>
                </a:defRPr>
              </a:lvl2pPr>
              <a:lvl3pPr marL="1143000" indent="-228600">
                <a:defRPr kumimoji="1" sz="2400">
                  <a:solidFill>
                    <a:schemeClr val="tx1"/>
                  </a:solidFill>
                  <a:latin typeface="Arial" charset="0"/>
                  <a:ea typeface="宋体" charset="-122"/>
                </a:defRPr>
              </a:lvl3pPr>
              <a:lvl4pPr marL="1600200" indent="-228600">
                <a:defRPr kumimoji="1" sz="2400">
                  <a:solidFill>
                    <a:schemeClr val="tx1"/>
                  </a:solidFill>
                  <a:latin typeface="Arial" charset="0"/>
                  <a:ea typeface="宋体" charset="-122"/>
                </a:defRPr>
              </a:lvl4pPr>
              <a:lvl5pPr marL="2057400" indent="-228600">
                <a:defRPr kumimoji="1" sz="2400">
                  <a:solidFill>
                    <a:schemeClr val="tx1"/>
                  </a:solidFill>
                  <a:latin typeface="Arial" charset="0"/>
                  <a:ea typeface="宋体" charset="-122"/>
                </a:defRPr>
              </a:lvl5pPr>
              <a:lvl6pPr marL="2514600" indent="-228600" fontAlgn="base">
                <a:spcBef>
                  <a:spcPct val="0"/>
                </a:spcBef>
                <a:spcAft>
                  <a:spcPct val="0"/>
                </a:spcAft>
                <a:defRPr kumimoji="1" sz="2400">
                  <a:solidFill>
                    <a:schemeClr val="tx1"/>
                  </a:solidFill>
                  <a:latin typeface="Arial" charset="0"/>
                  <a:ea typeface="宋体" charset="-122"/>
                </a:defRPr>
              </a:lvl6pPr>
              <a:lvl7pPr marL="2971800" indent="-228600" fontAlgn="base">
                <a:spcBef>
                  <a:spcPct val="0"/>
                </a:spcBef>
                <a:spcAft>
                  <a:spcPct val="0"/>
                </a:spcAft>
                <a:defRPr kumimoji="1" sz="2400">
                  <a:solidFill>
                    <a:schemeClr val="tx1"/>
                  </a:solidFill>
                  <a:latin typeface="Arial" charset="0"/>
                  <a:ea typeface="宋体" charset="-122"/>
                </a:defRPr>
              </a:lvl7pPr>
              <a:lvl8pPr marL="3429000" indent="-228600" fontAlgn="base">
                <a:spcBef>
                  <a:spcPct val="0"/>
                </a:spcBef>
                <a:spcAft>
                  <a:spcPct val="0"/>
                </a:spcAft>
                <a:defRPr kumimoji="1" sz="2400">
                  <a:solidFill>
                    <a:schemeClr val="tx1"/>
                  </a:solidFill>
                  <a:latin typeface="Arial" charset="0"/>
                  <a:ea typeface="宋体" charset="-122"/>
                </a:defRPr>
              </a:lvl8pPr>
              <a:lvl9pPr marL="3886200" indent="-228600" fontAlgn="base">
                <a:spcBef>
                  <a:spcPct val="0"/>
                </a:spcBef>
                <a:spcAft>
                  <a:spcPct val="0"/>
                </a:spcAft>
                <a:defRPr kumimoji="1" sz="2400">
                  <a:solidFill>
                    <a:schemeClr val="tx1"/>
                  </a:solidFill>
                  <a:latin typeface="Arial" charset="0"/>
                  <a:ea typeface="宋体" charset="-122"/>
                </a:defRPr>
              </a:lvl9pPr>
            </a:lstStyle>
            <a:p>
              <a:pPr algn="ctr" eaLnBrk="1" hangingPunct="1">
                <a:defRPr/>
              </a:pPr>
              <a:endParaRPr kumimoji="0" lang="zh-CN" altLang="en-US" sz="2000">
                <a:solidFill>
                  <a:srgbClr val="000000"/>
                </a:solidFill>
                <a:latin typeface="Times New Roman" charset="0"/>
              </a:endParaRPr>
            </a:p>
          </p:txBody>
        </p:sp>
        <p:sp>
          <p:nvSpPr>
            <p:cNvPr id="6" name="Rectangle 4">
              <a:extLst>
                <a:ext uri="{FF2B5EF4-FFF2-40B4-BE49-F238E27FC236}">
                  <a16:creationId xmlns:a16="http://schemas.microsoft.com/office/drawing/2014/main" id="{76A50C75-5EE3-5D46-BCBD-D868A78BF703}"/>
                </a:ext>
              </a:extLst>
            </p:cNvPr>
            <p:cNvSpPr>
              <a:spLocks noChangeArrowheads="1"/>
            </p:cNvSpPr>
            <p:nvPr userDrawn="1"/>
          </p:nvSpPr>
          <p:spPr bwMode="blackWhite">
            <a:xfrm>
              <a:off x="144" y="584"/>
              <a:ext cx="4512" cy="624"/>
            </a:xfrm>
            <a:prstGeom prst="rect">
              <a:avLst/>
            </a:prstGeom>
            <a:solidFill>
              <a:schemeClr val="bg1"/>
            </a:solidFill>
            <a:ln w="57150">
              <a:solidFill>
                <a:schemeClr val="bg2"/>
              </a:solidFill>
              <a:miter lim="800000"/>
              <a:headEnd/>
              <a:tailEnd/>
            </a:ln>
          </p:spPr>
          <p:txBody>
            <a:bodyPr wrap="none" anchor="ctr"/>
            <a:lstStyle>
              <a:lvl1pPr>
                <a:defRPr kumimoji="1" sz="2400">
                  <a:solidFill>
                    <a:schemeClr val="tx1"/>
                  </a:solidFill>
                  <a:latin typeface="Arial" charset="0"/>
                  <a:ea typeface="宋体" charset="-122"/>
                </a:defRPr>
              </a:lvl1pPr>
              <a:lvl2pPr marL="742950" indent="-285750">
                <a:defRPr kumimoji="1" sz="2400">
                  <a:solidFill>
                    <a:schemeClr val="tx1"/>
                  </a:solidFill>
                  <a:latin typeface="Arial" charset="0"/>
                  <a:ea typeface="宋体" charset="-122"/>
                </a:defRPr>
              </a:lvl2pPr>
              <a:lvl3pPr marL="1143000" indent="-228600">
                <a:defRPr kumimoji="1" sz="2400">
                  <a:solidFill>
                    <a:schemeClr val="tx1"/>
                  </a:solidFill>
                  <a:latin typeface="Arial" charset="0"/>
                  <a:ea typeface="宋体" charset="-122"/>
                </a:defRPr>
              </a:lvl3pPr>
              <a:lvl4pPr marL="1600200" indent="-228600">
                <a:defRPr kumimoji="1" sz="2400">
                  <a:solidFill>
                    <a:schemeClr val="tx1"/>
                  </a:solidFill>
                  <a:latin typeface="Arial" charset="0"/>
                  <a:ea typeface="宋体" charset="-122"/>
                </a:defRPr>
              </a:lvl4pPr>
              <a:lvl5pPr marL="2057400" indent="-228600">
                <a:defRPr kumimoji="1" sz="2400">
                  <a:solidFill>
                    <a:schemeClr val="tx1"/>
                  </a:solidFill>
                  <a:latin typeface="Arial" charset="0"/>
                  <a:ea typeface="宋体" charset="-122"/>
                </a:defRPr>
              </a:lvl5pPr>
              <a:lvl6pPr marL="2514600" indent="-228600" fontAlgn="base">
                <a:spcBef>
                  <a:spcPct val="0"/>
                </a:spcBef>
                <a:spcAft>
                  <a:spcPct val="0"/>
                </a:spcAft>
                <a:defRPr kumimoji="1" sz="2400">
                  <a:solidFill>
                    <a:schemeClr val="tx1"/>
                  </a:solidFill>
                  <a:latin typeface="Arial" charset="0"/>
                  <a:ea typeface="宋体" charset="-122"/>
                </a:defRPr>
              </a:lvl6pPr>
              <a:lvl7pPr marL="2971800" indent="-228600" fontAlgn="base">
                <a:spcBef>
                  <a:spcPct val="0"/>
                </a:spcBef>
                <a:spcAft>
                  <a:spcPct val="0"/>
                </a:spcAft>
                <a:defRPr kumimoji="1" sz="2400">
                  <a:solidFill>
                    <a:schemeClr val="tx1"/>
                  </a:solidFill>
                  <a:latin typeface="Arial" charset="0"/>
                  <a:ea typeface="宋体" charset="-122"/>
                </a:defRPr>
              </a:lvl7pPr>
              <a:lvl8pPr marL="3429000" indent="-228600" fontAlgn="base">
                <a:spcBef>
                  <a:spcPct val="0"/>
                </a:spcBef>
                <a:spcAft>
                  <a:spcPct val="0"/>
                </a:spcAft>
                <a:defRPr kumimoji="1" sz="2400">
                  <a:solidFill>
                    <a:schemeClr val="tx1"/>
                  </a:solidFill>
                  <a:latin typeface="Arial" charset="0"/>
                  <a:ea typeface="宋体" charset="-122"/>
                </a:defRPr>
              </a:lvl8pPr>
              <a:lvl9pPr marL="3886200" indent="-228600" fontAlgn="base">
                <a:spcBef>
                  <a:spcPct val="0"/>
                </a:spcBef>
                <a:spcAft>
                  <a:spcPct val="0"/>
                </a:spcAft>
                <a:defRPr kumimoji="1" sz="2400">
                  <a:solidFill>
                    <a:schemeClr val="tx1"/>
                  </a:solidFill>
                  <a:latin typeface="Arial" charset="0"/>
                  <a:ea typeface="宋体" charset="-122"/>
                </a:defRPr>
              </a:lvl9pPr>
            </a:lstStyle>
            <a:p>
              <a:pPr algn="ctr" eaLnBrk="1" hangingPunct="1">
                <a:defRPr/>
              </a:pPr>
              <a:endParaRPr kumimoji="0" lang="zh-CN" altLang="en-US" sz="2000">
                <a:solidFill>
                  <a:srgbClr val="000000"/>
                </a:solidFill>
                <a:latin typeface="Times New Roman" charset="0"/>
              </a:endParaRPr>
            </a:p>
          </p:txBody>
        </p:sp>
        <p:sp>
          <p:nvSpPr>
            <p:cNvPr id="7" name="AutoShape 5">
              <a:extLst>
                <a:ext uri="{FF2B5EF4-FFF2-40B4-BE49-F238E27FC236}">
                  <a16:creationId xmlns:a16="http://schemas.microsoft.com/office/drawing/2014/main" id="{82E55D94-D909-7C4E-89BB-5DBE228D8D77}"/>
                </a:ext>
              </a:extLst>
            </p:cNvPr>
            <p:cNvSpPr>
              <a:spLocks noChangeArrowheads="1"/>
            </p:cNvSpPr>
            <p:nvPr userDrawn="1"/>
          </p:nvSpPr>
          <p:spPr bwMode="blackWhite">
            <a:xfrm>
              <a:off x="0" y="872"/>
              <a:ext cx="5664" cy="1152"/>
            </a:xfrm>
            <a:custGeom>
              <a:avLst/>
              <a:gdLst>
                <a:gd name="T0" fmla="*/ 0 w 4917"/>
                <a:gd name="T1" fmla="*/ 0 h 1000"/>
                <a:gd name="T2" fmla="*/ 407887 w 4917"/>
                <a:gd name="T3" fmla="*/ 0 h 1000"/>
                <a:gd name="T4" fmla="*/ 454145 w 4917"/>
                <a:gd name="T5" fmla="*/ 46340 h 1000"/>
                <a:gd name="T6" fmla="*/ 407978 w 4917"/>
                <a:gd name="T7" fmla="*/ 92525 h 1000"/>
                <a:gd name="T8" fmla="*/ 0 w 4917"/>
                <a:gd name="T9" fmla="*/ 92525 h 1000"/>
                <a:gd name="T10" fmla="*/ 0 60000 65536"/>
                <a:gd name="T11" fmla="*/ 0 60000 65536"/>
                <a:gd name="T12" fmla="*/ 0 60000 65536"/>
                <a:gd name="T13" fmla="*/ 0 60000 65536"/>
                <a:gd name="T14" fmla="*/ 0 60000 65536"/>
                <a:gd name="T15" fmla="*/ 0 w 4917"/>
                <a:gd name="T16" fmla="*/ 0 h 1000"/>
                <a:gd name="T17" fmla="*/ 2459 w 4917"/>
                <a:gd name="T18" fmla="*/ 1000 h 1000"/>
              </a:gdLst>
              <a:ahLst/>
              <a:cxnLst>
                <a:cxn ang="T10">
                  <a:pos x="T0" y="T1"/>
                </a:cxn>
                <a:cxn ang="T11">
                  <a:pos x="T2" y="T3"/>
                </a:cxn>
                <a:cxn ang="T12">
                  <a:pos x="T4" y="T5"/>
                </a:cxn>
                <a:cxn ang="T13">
                  <a:pos x="T6" y="T7"/>
                </a:cxn>
                <a:cxn ang="T14">
                  <a:pos x="T8" y="T9"/>
                </a:cxn>
              </a:cxnLst>
              <a:rect l="T15" t="T16" r="T17" b="T18"/>
              <a:pathLst>
                <a:path w="4917" h="1000">
                  <a:moveTo>
                    <a:pt x="0" y="0"/>
                  </a:moveTo>
                  <a:lnTo>
                    <a:pt x="4416" y="0"/>
                  </a:lnTo>
                  <a:cubicBezTo>
                    <a:pt x="4693" y="0"/>
                    <a:pt x="4917" y="223"/>
                    <a:pt x="4917" y="500"/>
                  </a:cubicBezTo>
                  <a:cubicBezTo>
                    <a:pt x="4917" y="776"/>
                    <a:pt x="4693" y="999"/>
                    <a:pt x="4417" y="1000"/>
                  </a:cubicBezTo>
                  <a:lnTo>
                    <a:pt x="0" y="100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500">
                <a:solidFill>
                  <a:srgbClr val="000000"/>
                </a:solidFill>
                <a:latin typeface="Arial" panose="020B0604020202020204" pitchFamily="34" charset="0"/>
                <a:ea typeface="宋体" panose="02010600030101010101" pitchFamily="2" charset="-122"/>
              </a:endParaRPr>
            </a:p>
          </p:txBody>
        </p:sp>
        <p:sp>
          <p:nvSpPr>
            <p:cNvPr id="8" name="Line 6">
              <a:extLst>
                <a:ext uri="{FF2B5EF4-FFF2-40B4-BE49-F238E27FC236}">
                  <a16:creationId xmlns:a16="http://schemas.microsoft.com/office/drawing/2014/main" id="{1AD47E9C-DA7A-5348-AAA5-E0BE9EC54272}"/>
                </a:ext>
              </a:extLst>
            </p:cNvPr>
            <p:cNvSpPr>
              <a:spLocks noChangeShapeType="1"/>
            </p:cNvSpPr>
            <p:nvPr userDrawn="1"/>
          </p:nvSpPr>
          <p:spPr bwMode="auto">
            <a:xfrm>
              <a:off x="0" y="1928"/>
              <a:ext cx="5232" cy="0"/>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sz="1500">
                <a:solidFill>
                  <a:srgbClr val="000000"/>
                </a:solidFill>
                <a:latin typeface="Arial" panose="020B0604020202020204" pitchFamily="34" charset="0"/>
                <a:ea typeface="宋体" panose="02010600030101010101" pitchFamily="2" charset="-122"/>
              </a:endParaRPr>
            </a:p>
          </p:txBody>
        </p:sp>
      </p:grpSp>
      <p:sp>
        <p:nvSpPr>
          <p:cNvPr id="22535" name="Rectangle 7"/>
          <p:cNvSpPr>
            <a:spLocks noGrp="1" noChangeArrowheads="1"/>
          </p:cNvSpPr>
          <p:nvPr>
            <p:ph type="ctrTitle"/>
          </p:nvPr>
        </p:nvSpPr>
        <p:spPr>
          <a:xfrm>
            <a:off x="254000" y="1189303"/>
            <a:ext cx="8974667" cy="1341438"/>
          </a:xfrm>
        </p:spPr>
        <p:txBody>
          <a:bodyPr/>
          <a:lstStyle>
            <a:lvl1pPr>
              <a:defRPr sz="3833"/>
            </a:lvl1pPr>
          </a:lstStyle>
          <a:p>
            <a:r>
              <a:rPr lang="zh-CN" altLang="en-US"/>
              <a:t>单击此处编辑母版标题样式</a:t>
            </a:r>
          </a:p>
        </p:txBody>
      </p:sp>
      <p:sp>
        <p:nvSpPr>
          <p:cNvPr id="22536" name="Rectangle 8"/>
          <p:cNvSpPr>
            <a:spLocks noGrp="1" noChangeArrowheads="1"/>
          </p:cNvSpPr>
          <p:nvPr>
            <p:ph type="subTitle" idx="1"/>
          </p:nvPr>
        </p:nvSpPr>
        <p:spPr>
          <a:xfrm>
            <a:off x="1185333" y="2868083"/>
            <a:ext cx="7366000" cy="1397000"/>
          </a:xfrm>
        </p:spPr>
        <p:txBody>
          <a:bodyPr/>
          <a:lstStyle>
            <a:lvl1pPr marL="0" indent="0">
              <a:buFont typeface="Wingdings" pitchFamily="2" charset="2"/>
              <a:buNone/>
              <a:defRPr/>
            </a:lvl1pPr>
          </a:lstStyle>
          <a:p>
            <a:r>
              <a:rPr lang="zh-CN" altLang="en-US"/>
              <a:t>单击此处编辑母版副标题样式</a:t>
            </a:r>
          </a:p>
        </p:txBody>
      </p:sp>
      <p:sp>
        <p:nvSpPr>
          <p:cNvPr id="9" name="Rectangle 9">
            <a:extLst>
              <a:ext uri="{FF2B5EF4-FFF2-40B4-BE49-F238E27FC236}">
                <a16:creationId xmlns:a16="http://schemas.microsoft.com/office/drawing/2014/main" id="{91FF6EA1-8B2A-6049-A97A-5A9D20D410E2}"/>
              </a:ext>
            </a:extLst>
          </p:cNvPr>
          <p:cNvSpPr>
            <a:spLocks noGrp="1" noChangeArrowheads="1"/>
          </p:cNvSpPr>
          <p:nvPr>
            <p:ph type="dt" sz="half" idx="10"/>
          </p:nvPr>
        </p:nvSpPr>
        <p:spPr>
          <a:xfrm>
            <a:off x="508000" y="5207001"/>
            <a:ext cx="2370667" cy="392907"/>
          </a:xfrm>
        </p:spPr>
        <p:txBody>
          <a:bodyPr/>
          <a:lstStyle>
            <a:lvl1pPr>
              <a:defRPr/>
            </a:lvl1pPr>
          </a:lstStyle>
          <a:p>
            <a:pPr>
              <a:defRPr/>
            </a:pPr>
            <a:endParaRPr lang="en-US" altLang="zh-CN">
              <a:solidFill>
                <a:srgbClr val="000000"/>
              </a:solidFill>
            </a:endParaRPr>
          </a:p>
        </p:txBody>
      </p:sp>
      <p:sp>
        <p:nvSpPr>
          <p:cNvPr id="10" name="Rectangle 10">
            <a:extLst>
              <a:ext uri="{FF2B5EF4-FFF2-40B4-BE49-F238E27FC236}">
                <a16:creationId xmlns:a16="http://schemas.microsoft.com/office/drawing/2014/main" id="{5EF55379-604A-C649-AF10-20555B2A4664}"/>
              </a:ext>
            </a:extLst>
          </p:cNvPr>
          <p:cNvSpPr>
            <a:spLocks noGrp="1" noChangeArrowheads="1"/>
          </p:cNvSpPr>
          <p:nvPr>
            <p:ph type="ftr" sz="quarter" idx="11"/>
          </p:nvPr>
        </p:nvSpPr>
        <p:spPr>
          <a:xfrm>
            <a:off x="3471334" y="5210969"/>
            <a:ext cx="3217333" cy="381000"/>
          </a:xfrm>
        </p:spPr>
        <p:txBody>
          <a:bodyPr/>
          <a:lstStyle>
            <a:lvl1pPr>
              <a:defRPr/>
            </a:lvl1pPr>
          </a:lstStyle>
          <a:p>
            <a:pPr>
              <a:defRPr/>
            </a:pPr>
            <a:endParaRPr lang="en-US" altLang="zh-CN">
              <a:solidFill>
                <a:srgbClr val="000000"/>
              </a:solidFill>
            </a:endParaRPr>
          </a:p>
        </p:txBody>
      </p:sp>
      <p:sp>
        <p:nvSpPr>
          <p:cNvPr id="11" name="Rectangle 11">
            <a:extLst>
              <a:ext uri="{FF2B5EF4-FFF2-40B4-BE49-F238E27FC236}">
                <a16:creationId xmlns:a16="http://schemas.microsoft.com/office/drawing/2014/main" id="{8CEB8269-1A56-3E43-A9A7-EECB0DB531F6}"/>
              </a:ext>
            </a:extLst>
          </p:cNvPr>
          <p:cNvSpPr>
            <a:spLocks noGrp="1" noChangeArrowheads="1"/>
          </p:cNvSpPr>
          <p:nvPr>
            <p:ph type="sldNum" sz="quarter" idx="12"/>
          </p:nvPr>
        </p:nvSpPr>
        <p:spPr>
          <a:xfrm>
            <a:off x="7281333" y="5207001"/>
            <a:ext cx="2370667" cy="392907"/>
          </a:xfrm>
        </p:spPr>
        <p:txBody>
          <a:bodyPr/>
          <a:lstStyle>
            <a:lvl1pPr>
              <a:defRPr/>
            </a:lvl1pPr>
          </a:lstStyle>
          <a:p>
            <a:pPr>
              <a:defRPr/>
            </a:pPr>
            <a:fld id="{A9EA912A-39F9-EF4C-8B30-FA03E5A60C9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2131217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8">
            <a:extLst>
              <a:ext uri="{FF2B5EF4-FFF2-40B4-BE49-F238E27FC236}">
                <a16:creationId xmlns:a16="http://schemas.microsoft.com/office/drawing/2014/main" id="{CB3D1B7B-B576-234D-A73D-903E79E3F306}"/>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9">
            <a:extLst>
              <a:ext uri="{FF2B5EF4-FFF2-40B4-BE49-F238E27FC236}">
                <a16:creationId xmlns:a16="http://schemas.microsoft.com/office/drawing/2014/main" id="{7BC9B574-982C-E344-A06B-5B6C78F0B3E4}"/>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10">
            <a:extLst>
              <a:ext uri="{FF2B5EF4-FFF2-40B4-BE49-F238E27FC236}">
                <a16:creationId xmlns:a16="http://schemas.microsoft.com/office/drawing/2014/main" id="{14C84572-EA36-B948-BDDE-FFF8C9814E28}"/>
              </a:ext>
            </a:extLst>
          </p:cNvPr>
          <p:cNvSpPr>
            <a:spLocks noGrp="1" noChangeArrowheads="1"/>
          </p:cNvSpPr>
          <p:nvPr>
            <p:ph type="sldNum" sz="quarter" idx="12"/>
          </p:nvPr>
        </p:nvSpPr>
        <p:spPr>
          <a:ln/>
        </p:spPr>
        <p:txBody>
          <a:bodyPr/>
          <a:lstStyle>
            <a:lvl1pPr>
              <a:defRPr/>
            </a:lvl1pPr>
          </a:lstStyle>
          <a:p>
            <a:pPr>
              <a:defRPr/>
            </a:pPr>
            <a:fld id="{17854914-39E9-FC4A-9B81-6E107547970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4017219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8"/>
            <a:ext cx="8636000" cy="1135063"/>
          </a:xfrm>
        </p:spPr>
        <p:txBody>
          <a:bodyPr anchor="t"/>
          <a:lstStyle>
            <a:lvl1pPr algn="l">
              <a:defRPr sz="3333" b="1" cap="all"/>
            </a:lvl1pPr>
          </a:lstStyle>
          <a:p>
            <a:r>
              <a:rPr lang="zh-CN" altLang="en-US"/>
              <a:t>单击此处编辑母版标题样式</a:t>
            </a:r>
          </a:p>
        </p:txBody>
      </p:sp>
      <p:sp>
        <p:nvSpPr>
          <p:cNvPr id="3" name="文本占位符 2"/>
          <p:cNvSpPr>
            <a:spLocks noGrp="1"/>
          </p:cNvSpPr>
          <p:nvPr>
            <p:ph type="body" idx="1"/>
          </p:nvPr>
        </p:nvSpPr>
        <p:spPr>
          <a:xfrm>
            <a:off x="802570" y="2422261"/>
            <a:ext cx="8636000" cy="1250156"/>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a:t>单击此处编辑母版文本样式</a:t>
            </a:r>
          </a:p>
        </p:txBody>
      </p:sp>
      <p:sp>
        <p:nvSpPr>
          <p:cNvPr id="4" name="Rectangle 8">
            <a:extLst>
              <a:ext uri="{FF2B5EF4-FFF2-40B4-BE49-F238E27FC236}">
                <a16:creationId xmlns:a16="http://schemas.microsoft.com/office/drawing/2014/main" id="{9932D449-FA43-FB43-86BA-55C0D005ADF9}"/>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9">
            <a:extLst>
              <a:ext uri="{FF2B5EF4-FFF2-40B4-BE49-F238E27FC236}">
                <a16:creationId xmlns:a16="http://schemas.microsoft.com/office/drawing/2014/main" id="{E04B8543-DAEB-604E-8458-D725A4D67A85}"/>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10">
            <a:extLst>
              <a:ext uri="{FF2B5EF4-FFF2-40B4-BE49-F238E27FC236}">
                <a16:creationId xmlns:a16="http://schemas.microsoft.com/office/drawing/2014/main" id="{86C79389-373D-CE43-AC1E-E7B6403376C1}"/>
              </a:ext>
            </a:extLst>
          </p:cNvPr>
          <p:cNvSpPr>
            <a:spLocks noGrp="1" noChangeArrowheads="1"/>
          </p:cNvSpPr>
          <p:nvPr>
            <p:ph type="sldNum" sz="quarter" idx="12"/>
          </p:nvPr>
        </p:nvSpPr>
        <p:spPr>
          <a:ln/>
        </p:spPr>
        <p:txBody>
          <a:bodyPr/>
          <a:lstStyle>
            <a:lvl1pPr>
              <a:defRPr/>
            </a:lvl1pPr>
          </a:lstStyle>
          <a:p>
            <a:pPr>
              <a:defRPr/>
            </a:pPr>
            <a:fld id="{82C0E8EA-02A1-2145-BC08-DF210A31B10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8998441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77333" y="1333500"/>
            <a:ext cx="4318000" cy="3683000"/>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164667" y="1333500"/>
            <a:ext cx="4318000" cy="3683000"/>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8">
            <a:extLst>
              <a:ext uri="{FF2B5EF4-FFF2-40B4-BE49-F238E27FC236}">
                <a16:creationId xmlns:a16="http://schemas.microsoft.com/office/drawing/2014/main" id="{28888DB2-3D2E-8948-86FE-03C3C982F36D}"/>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9">
            <a:extLst>
              <a:ext uri="{FF2B5EF4-FFF2-40B4-BE49-F238E27FC236}">
                <a16:creationId xmlns:a16="http://schemas.microsoft.com/office/drawing/2014/main" id="{BBC0412F-BCCA-D34C-B986-9A3F64B6A509}"/>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10">
            <a:extLst>
              <a:ext uri="{FF2B5EF4-FFF2-40B4-BE49-F238E27FC236}">
                <a16:creationId xmlns:a16="http://schemas.microsoft.com/office/drawing/2014/main" id="{23A1AEFC-7F16-7D47-8BBF-026EE6E88BE8}"/>
              </a:ext>
            </a:extLst>
          </p:cNvPr>
          <p:cNvSpPr>
            <a:spLocks noGrp="1" noChangeArrowheads="1"/>
          </p:cNvSpPr>
          <p:nvPr>
            <p:ph type="sldNum" sz="quarter" idx="12"/>
          </p:nvPr>
        </p:nvSpPr>
        <p:spPr>
          <a:ln/>
        </p:spPr>
        <p:txBody>
          <a:bodyPr/>
          <a:lstStyle>
            <a:lvl1pPr>
              <a:defRPr/>
            </a:lvl1pPr>
          </a:lstStyle>
          <a:p>
            <a:pPr>
              <a:defRPr/>
            </a:pPr>
            <a:fld id="{E1FF0759-C3C0-084D-9D55-0BD00B1D6D5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9647632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08000" y="1279262"/>
            <a:ext cx="4489098" cy="533135"/>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单击此处编辑母版文本样式</a:t>
            </a:r>
          </a:p>
        </p:txBody>
      </p:sp>
      <p:sp>
        <p:nvSpPr>
          <p:cNvPr id="4" name="内容占位符 3"/>
          <p:cNvSpPr>
            <a:spLocks noGrp="1"/>
          </p:cNvSpPr>
          <p:nvPr>
            <p:ph sz="half" idx="2"/>
          </p:nvPr>
        </p:nvSpPr>
        <p:spPr>
          <a:xfrm>
            <a:off x="508000" y="1812396"/>
            <a:ext cx="4489098" cy="3292740"/>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161141" y="1279262"/>
            <a:ext cx="4490861" cy="533135"/>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a:t>单击此处编辑母版文本样式</a:t>
            </a:r>
          </a:p>
        </p:txBody>
      </p:sp>
      <p:sp>
        <p:nvSpPr>
          <p:cNvPr id="6" name="内容占位符 5"/>
          <p:cNvSpPr>
            <a:spLocks noGrp="1"/>
          </p:cNvSpPr>
          <p:nvPr>
            <p:ph sz="quarter" idx="4"/>
          </p:nvPr>
        </p:nvSpPr>
        <p:spPr>
          <a:xfrm>
            <a:off x="5161141" y="1812396"/>
            <a:ext cx="4490861" cy="3292740"/>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8">
            <a:extLst>
              <a:ext uri="{FF2B5EF4-FFF2-40B4-BE49-F238E27FC236}">
                <a16:creationId xmlns:a16="http://schemas.microsoft.com/office/drawing/2014/main" id="{3D5AAFB6-BF01-924E-97D0-B505513BEBBF}"/>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9">
            <a:extLst>
              <a:ext uri="{FF2B5EF4-FFF2-40B4-BE49-F238E27FC236}">
                <a16:creationId xmlns:a16="http://schemas.microsoft.com/office/drawing/2014/main" id="{5B06717D-9D18-9A42-AA90-AB5692E8F2B2}"/>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10">
            <a:extLst>
              <a:ext uri="{FF2B5EF4-FFF2-40B4-BE49-F238E27FC236}">
                <a16:creationId xmlns:a16="http://schemas.microsoft.com/office/drawing/2014/main" id="{9A175C89-47F3-DA49-B6F4-72D35E69D6ED}"/>
              </a:ext>
            </a:extLst>
          </p:cNvPr>
          <p:cNvSpPr>
            <a:spLocks noGrp="1" noChangeArrowheads="1"/>
          </p:cNvSpPr>
          <p:nvPr>
            <p:ph type="sldNum" sz="quarter" idx="12"/>
          </p:nvPr>
        </p:nvSpPr>
        <p:spPr>
          <a:ln/>
        </p:spPr>
        <p:txBody>
          <a:bodyPr/>
          <a:lstStyle>
            <a:lvl1pPr>
              <a:defRPr/>
            </a:lvl1pPr>
          </a:lstStyle>
          <a:p>
            <a:pPr>
              <a:defRPr/>
            </a:pPr>
            <a:fld id="{3DDA8F41-8A75-0B4C-A595-9F2663C0336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41478262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8">
            <a:extLst>
              <a:ext uri="{FF2B5EF4-FFF2-40B4-BE49-F238E27FC236}">
                <a16:creationId xmlns:a16="http://schemas.microsoft.com/office/drawing/2014/main" id="{18E0A07C-675A-B545-A67D-7EF12630A02C}"/>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9">
            <a:extLst>
              <a:ext uri="{FF2B5EF4-FFF2-40B4-BE49-F238E27FC236}">
                <a16:creationId xmlns:a16="http://schemas.microsoft.com/office/drawing/2014/main" id="{1443395F-32C6-B34E-93DA-27FB60BA95EF}"/>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10">
            <a:extLst>
              <a:ext uri="{FF2B5EF4-FFF2-40B4-BE49-F238E27FC236}">
                <a16:creationId xmlns:a16="http://schemas.microsoft.com/office/drawing/2014/main" id="{ED68B5F8-D678-7F43-842D-AE77BE04551A}"/>
              </a:ext>
            </a:extLst>
          </p:cNvPr>
          <p:cNvSpPr>
            <a:spLocks noGrp="1" noChangeArrowheads="1"/>
          </p:cNvSpPr>
          <p:nvPr>
            <p:ph type="sldNum" sz="quarter" idx="12"/>
          </p:nvPr>
        </p:nvSpPr>
        <p:spPr>
          <a:ln/>
        </p:spPr>
        <p:txBody>
          <a:bodyPr/>
          <a:lstStyle>
            <a:lvl1pPr>
              <a:defRPr/>
            </a:lvl1pPr>
          </a:lstStyle>
          <a:p>
            <a:pPr>
              <a:defRPr/>
            </a:pPr>
            <a:fld id="{056FEA83-B12D-6845-AD37-4605A120218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1335951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8">
            <a:extLst>
              <a:ext uri="{FF2B5EF4-FFF2-40B4-BE49-F238E27FC236}">
                <a16:creationId xmlns:a16="http://schemas.microsoft.com/office/drawing/2014/main" id="{417F381D-9FDB-5E45-B88F-FDE973A7C6ED}"/>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9">
            <a:extLst>
              <a:ext uri="{FF2B5EF4-FFF2-40B4-BE49-F238E27FC236}">
                <a16:creationId xmlns:a16="http://schemas.microsoft.com/office/drawing/2014/main" id="{E8ADC0C4-8FD6-7B4F-A9BF-3B6AD3953DE1}"/>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10">
            <a:extLst>
              <a:ext uri="{FF2B5EF4-FFF2-40B4-BE49-F238E27FC236}">
                <a16:creationId xmlns:a16="http://schemas.microsoft.com/office/drawing/2014/main" id="{BDADCA7A-8BD5-4047-8E0B-7E245835847F}"/>
              </a:ext>
            </a:extLst>
          </p:cNvPr>
          <p:cNvSpPr>
            <a:spLocks noGrp="1" noChangeArrowheads="1"/>
          </p:cNvSpPr>
          <p:nvPr>
            <p:ph type="sldNum" sz="quarter" idx="12"/>
          </p:nvPr>
        </p:nvSpPr>
        <p:spPr>
          <a:ln/>
        </p:spPr>
        <p:txBody>
          <a:bodyPr/>
          <a:lstStyle>
            <a:lvl1pPr>
              <a:defRPr/>
            </a:lvl1pPr>
          </a:lstStyle>
          <a:p>
            <a:pPr>
              <a:defRPr/>
            </a:pPr>
            <a:fld id="{A368EBCB-F550-004B-8303-96A80479692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6541802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2" y="227543"/>
            <a:ext cx="3342570" cy="968375"/>
          </a:xfrm>
        </p:spPr>
        <p:txBody>
          <a:bodyPr anchor="b"/>
          <a:lstStyle>
            <a:lvl1pPr algn="l">
              <a:defRPr sz="1667" b="1"/>
            </a:lvl1pPr>
          </a:lstStyle>
          <a:p>
            <a:r>
              <a:rPr lang="zh-CN" altLang="en-US"/>
              <a:t>单击此处编辑母版标题样式</a:t>
            </a:r>
          </a:p>
        </p:txBody>
      </p:sp>
      <p:sp>
        <p:nvSpPr>
          <p:cNvPr id="3" name="内容占位符 2"/>
          <p:cNvSpPr>
            <a:spLocks noGrp="1"/>
          </p:cNvSpPr>
          <p:nvPr>
            <p:ph idx="1"/>
          </p:nvPr>
        </p:nvSpPr>
        <p:spPr>
          <a:xfrm>
            <a:off x="3972278" y="227542"/>
            <a:ext cx="5679722" cy="487759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08002" y="1195918"/>
            <a:ext cx="3342570" cy="3909219"/>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a:t>单击此处编辑母版文本样式</a:t>
            </a:r>
          </a:p>
        </p:txBody>
      </p:sp>
      <p:sp>
        <p:nvSpPr>
          <p:cNvPr id="5" name="Rectangle 8">
            <a:extLst>
              <a:ext uri="{FF2B5EF4-FFF2-40B4-BE49-F238E27FC236}">
                <a16:creationId xmlns:a16="http://schemas.microsoft.com/office/drawing/2014/main" id="{444D86DA-243B-D840-88D4-41093809B1FF}"/>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9">
            <a:extLst>
              <a:ext uri="{FF2B5EF4-FFF2-40B4-BE49-F238E27FC236}">
                <a16:creationId xmlns:a16="http://schemas.microsoft.com/office/drawing/2014/main" id="{3A6C6064-B46B-F148-9F09-321E6BAF0997}"/>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10">
            <a:extLst>
              <a:ext uri="{FF2B5EF4-FFF2-40B4-BE49-F238E27FC236}">
                <a16:creationId xmlns:a16="http://schemas.microsoft.com/office/drawing/2014/main" id="{9CDFFD3B-337D-854B-A24E-E758AF22F7D6}"/>
              </a:ext>
            </a:extLst>
          </p:cNvPr>
          <p:cNvSpPr>
            <a:spLocks noGrp="1" noChangeArrowheads="1"/>
          </p:cNvSpPr>
          <p:nvPr>
            <p:ph type="sldNum" sz="quarter" idx="12"/>
          </p:nvPr>
        </p:nvSpPr>
        <p:spPr>
          <a:ln/>
        </p:spPr>
        <p:txBody>
          <a:bodyPr/>
          <a:lstStyle>
            <a:lvl1pPr>
              <a:defRPr/>
            </a:lvl1pPr>
          </a:lstStyle>
          <a:p>
            <a:pPr>
              <a:defRPr/>
            </a:pPr>
            <a:fld id="{D299FF19-D9B0-0E42-84A3-E6E47C7E4BA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9855105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p:spPr>
        <p:txBody>
          <a:bodyPr anchor="b"/>
          <a:lstStyle>
            <a:lvl1pPr algn="l">
              <a:defRPr sz="1667" b="1"/>
            </a:lvl1pPr>
          </a:lstStyle>
          <a:p>
            <a:r>
              <a:rPr lang="zh-CN" altLang="en-US"/>
              <a:t>单击此处编辑母版标题样式</a:t>
            </a:r>
          </a:p>
        </p:txBody>
      </p:sp>
      <p:sp>
        <p:nvSpPr>
          <p:cNvPr id="3" name="图片占位符 2"/>
          <p:cNvSpPr>
            <a:spLocks noGrp="1"/>
          </p:cNvSpPr>
          <p:nvPr>
            <p:ph type="pic" idx="1"/>
          </p:nvPr>
        </p:nvSpPr>
        <p:spPr>
          <a:xfrm>
            <a:off x="1991431" y="510646"/>
            <a:ext cx="6096000" cy="34290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endParaRPr lang="zh-CN" altLang="en-US" noProof="0"/>
          </a:p>
        </p:txBody>
      </p:sp>
      <p:sp>
        <p:nvSpPr>
          <p:cNvPr id="4" name="文本占位符 3"/>
          <p:cNvSpPr>
            <a:spLocks noGrp="1"/>
          </p:cNvSpPr>
          <p:nvPr>
            <p:ph type="body" sz="half" idx="2"/>
          </p:nvPr>
        </p:nvSpPr>
        <p:spPr>
          <a:xfrm>
            <a:off x="1991431" y="4472782"/>
            <a:ext cx="6096000" cy="670718"/>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a:t>单击此处编辑母版文本样式</a:t>
            </a:r>
          </a:p>
        </p:txBody>
      </p:sp>
      <p:sp>
        <p:nvSpPr>
          <p:cNvPr id="5" name="Rectangle 8">
            <a:extLst>
              <a:ext uri="{FF2B5EF4-FFF2-40B4-BE49-F238E27FC236}">
                <a16:creationId xmlns:a16="http://schemas.microsoft.com/office/drawing/2014/main" id="{956058C3-9F01-8B40-AFF4-F95D0C41F195}"/>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9">
            <a:extLst>
              <a:ext uri="{FF2B5EF4-FFF2-40B4-BE49-F238E27FC236}">
                <a16:creationId xmlns:a16="http://schemas.microsoft.com/office/drawing/2014/main" id="{3FE56E15-D6D4-CA4D-BB7C-6CA335E8D313}"/>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10">
            <a:extLst>
              <a:ext uri="{FF2B5EF4-FFF2-40B4-BE49-F238E27FC236}">
                <a16:creationId xmlns:a16="http://schemas.microsoft.com/office/drawing/2014/main" id="{3EDB01BC-2077-6B40-A4CC-86589BF25A36}"/>
              </a:ext>
            </a:extLst>
          </p:cNvPr>
          <p:cNvSpPr>
            <a:spLocks noGrp="1" noChangeArrowheads="1"/>
          </p:cNvSpPr>
          <p:nvPr>
            <p:ph type="sldNum" sz="quarter" idx="12"/>
          </p:nvPr>
        </p:nvSpPr>
        <p:spPr>
          <a:ln/>
        </p:spPr>
        <p:txBody>
          <a:bodyPr/>
          <a:lstStyle>
            <a:lvl1pPr>
              <a:defRPr/>
            </a:lvl1pPr>
          </a:lstStyle>
          <a:p>
            <a:pPr>
              <a:defRPr/>
            </a:pPr>
            <a:fld id="{AC479E66-5AFA-E44A-B14F-F5C40C7D2CD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259146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竖排文字占位符 2"/>
          <p:cNvSpPr>
            <a:spLocks noGrp="1"/>
          </p:cNvSpPr>
          <p:nvPr>
            <p:ph type="body" orient="vert" idx="1"/>
          </p:nvPr>
        </p:nvSpPr>
        <p:spPr>
          <a:xfrm>
            <a:off x="1641230" y="1057012"/>
            <a:ext cx="8049847" cy="4149989"/>
          </a:xfrm>
          <a:prstGeom prst="rect">
            <a:avLst/>
          </a:prstGeom>
        </p:spPr>
        <p:txBody>
          <a:bodyPr vert="eaVert" lIns="77925" tIns="38963" rIns="77925" bIns="3896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7">
            <a:extLst>
              <a:ext uri="{FF2B5EF4-FFF2-40B4-BE49-F238E27FC236}">
                <a16:creationId xmlns:a16="http://schemas.microsoft.com/office/drawing/2014/main" id="{03390800-0D09-7747-9600-5FE9F317140A}"/>
              </a:ext>
            </a:extLst>
          </p:cNvPr>
          <p:cNvSpPr>
            <a:spLocks noGrp="1" noChangeArrowheads="1"/>
          </p:cNvSpPr>
          <p:nvPr>
            <p:ph type="dt" sz="half" idx="10"/>
          </p:nvPr>
        </p:nvSpPr>
        <p:spPr>
          <a:ln/>
        </p:spPr>
        <p:txBody>
          <a:bodyPr/>
          <a:lstStyle>
            <a:lvl1pPr>
              <a:defRPr/>
            </a:lvl1pPr>
          </a:lstStyle>
          <a:p>
            <a:pPr>
              <a:defRPr/>
            </a:pPr>
            <a:fld id="{423B70B3-B880-7A49-A809-3AA531534F7A}" type="datetime1">
              <a:rPr lang="zh-CN" altLang="en-US"/>
              <a:pPr>
                <a:defRPr/>
              </a:pPr>
              <a:t>2026/5/13</a:t>
            </a:fld>
            <a:endParaRPr lang="fi-FI" altLang="zh-CN"/>
          </a:p>
        </p:txBody>
      </p:sp>
      <p:sp>
        <p:nvSpPr>
          <p:cNvPr id="5" name="Rectangle 8">
            <a:extLst>
              <a:ext uri="{FF2B5EF4-FFF2-40B4-BE49-F238E27FC236}">
                <a16:creationId xmlns:a16="http://schemas.microsoft.com/office/drawing/2014/main" id="{BEA3ECBD-4DD0-8E45-BDE0-ABC70C1F0235}"/>
              </a:ext>
            </a:extLst>
          </p:cNvPr>
          <p:cNvSpPr>
            <a:spLocks noGrp="1" noChangeArrowheads="1"/>
          </p:cNvSpPr>
          <p:nvPr>
            <p:ph type="ftr" sz="quarter" idx="11"/>
          </p:nvPr>
        </p:nvSpPr>
        <p:spPr>
          <a:ln/>
        </p:spPr>
        <p:txBody>
          <a:bodyPr/>
          <a:lstStyle>
            <a:lvl1pPr>
              <a:defRPr/>
            </a:lvl1pPr>
          </a:lstStyle>
          <a:p>
            <a:pPr>
              <a:defRPr/>
            </a:pPr>
            <a:endParaRPr lang="fi-FI" altLang="zh-CN"/>
          </a:p>
        </p:txBody>
      </p:sp>
      <p:sp>
        <p:nvSpPr>
          <p:cNvPr id="6" name="Rectangle 9">
            <a:extLst>
              <a:ext uri="{FF2B5EF4-FFF2-40B4-BE49-F238E27FC236}">
                <a16:creationId xmlns:a16="http://schemas.microsoft.com/office/drawing/2014/main" id="{8C613224-E007-9C49-AC27-9785DB3270EA}"/>
              </a:ext>
            </a:extLst>
          </p:cNvPr>
          <p:cNvSpPr>
            <a:spLocks noGrp="1" noChangeArrowheads="1"/>
          </p:cNvSpPr>
          <p:nvPr>
            <p:ph type="sldNum" sz="quarter" idx="12"/>
          </p:nvPr>
        </p:nvSpPr>
        <p:spPr>
          <a:ln/>
        </p:spPr>
        <p:txBody>
          <a:bodyPr/>
          <a:lstStyle>
            <a:lvl1pPr>
              <a:defRPr/>
            </a:lvl1pPr>
          </a:lstStyle>
          <a:p>
            <a:pPr>
              <a:defRPr/>
            </a:pPr>
            <a:fld id="{63CDDBAF-BA47-0C4A-9B59-7AB497CBC73C}" type="slidenum">
              <a:rPr lang="fi-FI" altLang="zh-CN"/>
              <a:pPr>
                <a:defRPr/>
              </a:pPr>
              <a:t>‹#›</a:t>
            </a:fld>
            <a:endParaRPr lang="fi-FI" altLang="zh-CN"/>
          </a:p>
        </p:txBody>
      </p:sp>
    </p:spTree>
    <p:extLst>
      <p:ext uri="{BB962C8B-B14F-4D97-AF65-F5344CB8AC3E}">
        <p14:creationId xmlns:p14="http://schemas.microsoft.com/office/powerpoint/2010/main" val="206028195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8">
            <a:extLst>
              <a:ext uri="{FF2B5EF4-FFF2-40B4-BE49-F238E27FC236}">
                <a16:creationId xmlns:a16="http://schemas.microsoft.com/office/drawing/2014/main" id="{3EC917DA-25E5-1E40-A79E-60C800EBE33B}"/>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9">
            <a:extLst>
              <a:ext uri="{FF2B5EF4-FFF2-40B4-BE49-F238E27FC236}">
                <a16:creationId xmlns:a16="http://schemas.microsoft.com/office/drawing/2014/main" id="{4A6E7A64-88C8-3640-9B7C-1C7614F4C78C}"/>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10">
            <a:extLst>
              <a:ext uri="{FF2B5EF4-FFF2-40B4-BE49-F238E27FC236}">
                <a16:creationId xmlns:a16="http://schemas.microsoft.com/office/drawing/2014/main" id="{D5FC814A-7BFD-A84D-88A4-77DD838FBD8F}"/>
              </a:ext>
            </a:extLst>
          </p:cNvPr>
          <p:cNvSpPr>
            <a:spLocks noGrp="1" noChangeArrowheads="1"/>
          </p:cNvSpPr>
          <p:nvPr>
            <p:ph type="sldNum" sz="quarter" idx="12"/>
          </p:nvPr>
        </p:nvSpPr>
        <p:spPr>
          <a:ln/>
        </p:spPr>
        <p:txBody>
          <a:bodyPr/>
          <a:lstStyle>
            <a:lvl1pPr>
              <a:defRPr/>
            </a:lvl1pPr>
          </a:lstStyle>
          <a:p>
            <a:pPr>
              <a:defRPr/>
            </a:pPr>
            <a:fld id="{E8B23FED-43BB-414E-B08B-03A8AEB459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8039915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66683" y="190500"/>
            <a:ext cx="2315986" cy="4826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216959" y="190500"/>
            <a:ext cx="6780389" cy="48260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8">
            <a:extLst>
              <a:ext uri="{FF2B5EF4-FFF2-40B4-BE49-F238E27FC236}">
                <a16:creationId xmlns:a16="http://schemas.microsoft.com/office/drawing/2014/main" id="{E2BABEA8-DAF5-2146-B3D5-3FCB3FD11C6F}"/>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9">
            <a:extLst>
              <a:ext uri="{FF2B5EF4-FFF2-40B4-BE49-F238E27FC236}">
                <a16:creationId xmlns:a16="http://schemas.microsoft.com/office/drawing/2014/main" id="{E7BA832D-D06B-644B-81E1-B5E5CC434E36}"/>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10">
            <a:extLst>
              <a:ext uri="{FF2B5EF4-FFF2-40B4-BE49-F238E27FC236}">
                <a16:creationId xmlns:a16="http://schemas.microsoft.com/office/drawing/2014/main" id="{3755563B-7E91-E341-8D11-37BB51E9A20F}"/>
              </a:ext>
            </a:extLst>
          </p:cNvPr>
          <p:cNvSpPr>
            <a:spLocks noGrp="1" noChangeArrowheads="1"/>
          </p:cNvSpPr>
          <p:nvPr>
            <p:ph type="sldNum" sz="quarter" idx="12"/>
          </p:nvPr>
        </p:nvSpPr>
        <p:spPr>
          <a:ln/>
        </p:spPr>
        <p:txBody>
          <a:bodyPr/>
          <a:lstStyle>
            <a:lvl1pPr>
              <a:defRPr/>
            </a:lvl1pPr>
          </a:lstStyle>
          <a:p>
            <a:pPr>
              <a:defRPr/>
            </a:pPr>
            <a:fld id="{DCB16D93-5093-D046-8AD9-C29782A973D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7477358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16961" y="190500"/>
            <a:ext cx="8905874" cy="762000"/>
          </a:xfrm>
        </p:spPr>
        <p:txBody>
          <a:bodyPr/>
          <a:lstStyle/>
          <a:p>
            <a:r>
              <a:rPr lang="zh-CN" altLang="en-US"/>
              <a:t>单击此处编辑母版标题样式</a:t>
            </a:r>
          </a:p>
        </p:txBody>
      </p:sp>
      <p:sp>
        <p:nvSpPr>
          <p:cNvPr id="3" name="表格占位符 2"/>
          <p:cNvSpPr>
            <a:spLocks noGrp="1"/>
          </p:cNvSpPr>
          <p:nvPr>
            <p:ph type="tbl" idx="1"/>
          </p:nvPr>
        </p:nvSpPr>
        <p:spPr>
          <a:xfrm>
            <a:off x="677334" y="1333500"/>
            <a:ext cx="8805333" cy="3683000"/>
          </a:xfrm>
        </p:spPr>
        <p:txBody>
          <a:bodyPr/>
          <a:lstStyle/>
          <a:p>
            <a:pPr lvl="0"/>
            <a:endParaRPr lang="zh-CN" altLang="en-US" noProof="0"/>
          </a:p>
        </p:txBody>
      </p:sp>
      <p:sp>
        <p:nvSpPr>
          <p:cNvPr id="4" name="Rectangle 8">
            <a:extLst>
              <a:ext uri="{FF2B5EF4-FFF2-40B4-BE49-F238E27FC236}">
                <a16:creationId xmlns:a16="http://schemas.microsoft.com/office/drawing/2014/main" id="{56241A38-C80C-9D4D-B649-084DCB2BCC25}"/>
              </a:ext>
            </a:extLst>
          </p:cNvPr>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9">
            <a:extLst>
              <a:ext uri="{FF2B5EF4-FFF2-40B4-BE49-F238E27FC236}">
                <a16:creationId xmlns:a16="http://schemas.microsoft.com/office/drawing/2014/main" id="{842C5E15-38BE-F044-988A-4ECA19B6F842}"/>
              </a:ext>
            </a:extLst>
          </p:cNvPr>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10">
            <a:extLst>
              <a:ext uri="{FF2B5EF4-FFF2-40B4-BE49-F238E27FC236}">
                <a16:creationId xmlns:a16="http://schemas.microsoft.com/office/drawing/2014/main" id="{93DE8277-8F21-E748-B038-6E884C6BCF07}"/>
              </a:ext>
            </a:extLst>
          </p:cNvPr>
          <p:cNvSpPr>
            <a:spLocks noGrp="1" noChangeArrowheads="1"/>
          </p:cNvSpPr>
          <p:nvPr>
            <p:ph type="sldNum" sz="quarter" idx="12"/>
          </p:nvPr>
        </p:nvSpPr>
        <p:spPr>
          <a:ln/>
        </p:spPr>
        <p:txBody>
          <a:bodyPr/>
          <a:lstStyle>
            <a:lvl1pPr>
              <a:defRPr/>
            </a:lvl1pPr>
          </a:lstStyle>
          <a:p>
            <a:pPr>
              <a:defRPr/>
            </a:pPr>
            <a:fld id="{DFD474BA-DBB5-154F-B62D-540A9E313A3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6041566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B0F55625-A137-9446-993B-A43CECAC466C}"/>
              </a:ext>
            </a:extLst>
          </p:cNvPr>
          <p:cNvSpPr>
            <a:spLocks noGrp="1" noChangeArrowheads="1"/>
          </p:cNvSpPr>
          <p:nvPr>
            <p:ph type="dt" sz="half" idx="10"/>
          </p:nvPr>
        </p:nvSpPr>
        <p:spPr>
          <a:ln/>
        </p:spPr>
        <p:txBody>
          <a:bodyPr/>
          <a:lstStyle>
            <a:lvl1pPr>
              <a:defRPr/>
            </a:lvl1pPr>
          </a:lstStyle>
          <a:p>
            <a:pPr>
              <a:defRPr/>
            </a:pPr>
            <a:fld id="{72C20C0A-14C8-074C-AC53-89973750AF9D}" type="datetime1">
              <a:rPr lang="zh-CN" altLang="en-US">
                <a:solidFill>
                  <a:srgbClr val="000000"/>
                </a:solidFill>
              </a:rPr>
              <a:pPr>
                <a:defRPr/>
              </a:pPr>
              <a:t>2026/5/13</a:t>
            </a:fld>
            <a:endParaRPr lang="fi-FI" altLang="zh-CN">
              <a:solidFill>
                <a:srgbClr val="000000"/>
              </a:solidFill>
            </a:endParaRPr>
          </a:p>
        </p:txBody>
      </p:sp>
      <p:sp>
        <p:nvSpPr>
          <p:cNvPr id="3" name="Rectangle 8">
            <a:extLst>
              <a:ext uri="{FF2B5EF4-FFF2-40B4-BE49-F238E27FC236}">
                <a16:creationId xmlns:a16="http://schemas.microsoft.com/office/drawing/2014/main" id="{315EBCD4-EF88-BC40-A831-5DC6AD15467B}"/>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4" name="Rectangle 9">
            <a:extLst>
              <a:ext uri="{FF2B5EF4-FFF2-40B4-BE49-F238E27FC236}">
                <a16:creationId xmlns:a16="http://schemas.microsoft.com/office/drawing/2014/main" id="{132EDE85-EC82-1C48-97DF-B2D6C12FAD44}"/>
              </a:ext>
            </a:extLst>
          </p:cNvPr>
          <p:cNvSpPr>
            <a:spLocks noGrp="1" noChangeArrowheads="1"/>
          </p:cNvSpPr>
          <p:nvPr>
            <p:ph type="sldNum" sz="quarter" idx="12"/>
          </p:nvPr>
        </p:nvSpPr>
        <p:spPr>
          <a:ln/>
        </p:spPr>
        <p:txBody>
          <a:bodyPr/>
          <a:lstStyle>
            <a:lvl1pPr>
              <a:defRPr/>
            </a:lvl1pPr>
          </a:lstStyle>
          <a:p>
            <a:pPr>
              <a:defRPr/>
            </a:pPr>
            <a:fld id="{DB818838-4151-3B45-AEA4-CFB452E13073}"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247587245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706" y="3672418"/>
            <a:ext cx="8636000" cy="1135062"/>
          </a:xfrm>
          <a:prstGeom prst="rect">
            <a:avLst/>
          </a:prstGeom>
        </p:spPr>
        <p:txBody>
          <a:bodyPr lIns="77925" tIns="38963" rIns="77925" bIns="38963" anchor="t"/>
          <a:lstStyle>
            <a:lvl1pPr algn="l">
              <a:defRPr sz="2762" b="1" cap="all"/>
            </a:lvl1pPr>
          </a:lstStyle>
          <a:p>
            <a:r>
              <a:rPr lang="zh-CN" altLang="en-US"/>
              <a:t>单击此处编辑母版标题样式</a:t>
            </a:r>
          </a:p>
        </p:txBody>
      </p:sp>
      <p:sp>
        <p:nvSpPr>
          <p:cNvPr id="3" name="文本占位符 2"/>
          <p:cNvSpPr>
            <a:spLocks noGrp="1"/>
          </p:cNvSpPr>
          <p:nvPr>
            <p:ph type="body" idx="1"/>
          </p:nvPr>
        </p:nvSpPr>
        <p:spPr>
          <a:xfrm>
            <a:off x="802706" y="2422261"/>
            <a:ext cx="8636000" cy="1250156"/>
          </a:xfrm>
          <a:prstGeom prst="rect">
            <a:avLst/>
          </a:prstGeom>
        </p:spPr>
        <p:txBody>
          <a:bodyPr lIns="77925" tIns="38963" rIns="77925" bIns="38963" anchor="b"/>
          <a:lstStyle>
            <a:lvl1pPr marL="0" indent="0">
              <a:buNone/>
              <a:defRPr sz="1382"/>
            </a:lvl1pPr>
            <a:lvl2pPr marL="316549" indent="0">
              <a:buNone/>
              <a:defRPr sz="1219"/>
            </a:lvl2pPr>
            <a:lvl3pPr marL="633098" indent="0">
              <a:buNone/>
              <a:defRPr sz="1138"/>
            </a:lvl3pPr>
            <a:lvl4pPr marL="949647" indent="0">
              <a:buNone/>
              <a:defRPr sz="975"/>
            </a:lvl4pPr>
            <a:lvl5pPr marL="1266194" indent="0">
              <a:buNone/>
              <a:defRPr sz="975"/>
            </a:lvl5pPr>
            <a:lvl6pPr marL="1582743" indent="0">
              <a:buNone/>
              <a:defRPr sz="975"/>
            </a:lvl6pPr>
            <a:lvl7pPr marL="1899292" indent="0">
              <a:buNone/>
              <a:defRPr sz="975"/>
            </a:lvl7pPr>
            <a:lvl8pPr marL="2215841" indent="0">
              <a:buNone/>
              <a:defRPr sz="975"/>
            </a:lvl8pPr>
            <a:lvl9pPr marL="2532389" indent="0">
              <a:buNone/>
              <a:defRPr sz="975"/>
            </a:lvl9pPr>
          </a:lstStyle>
          <a:p>
            <a:pPr lvl="0"/>
            <a:r>
              <a:rPr lang="zh-CN" altLang="en-US"/>
              <a:t>单击此处编辑母版文本样式</a:t>
            </a:r>
          </a:p>
        </p:txBody>
      </p:sp>
      <p:sp>
        <p:nvSpPr>
          <p:cNvPr id="4" name="Rectangle 7">
            <a:extLst>
              <a:ext uri="{FF2B5EF4-FFF2-40B4-BE49-F238E27FC236}">
                <a16:creationId xmlns:a16="http://schemas.microsoft.com/office/drawing/2014/main" id="{C3486845-45A2-6649-B0C6-28CE608A6673}"/>
              </a:ext>
            </a:extLst>
          </p:cNvPr>
          <p:cNvSpPr>
            <a:spLocks noGrp="1" noChangeArrowheads="1"/>
          </p:cNvSpPr>
          <p:nvPr>
            <p:ph type="dt" sz="half" idx="10"/>
          </p:nvPr>
        </p:nvSpPr>
        <p:spPr>
          <a:ln/>
        </p:spPr>
        <p:txBody>
          <a:bodyPr/>
          <a:lstStyle>
            <a:lvl1pPr>
              <a:defRPr/>
            </a:lvl1pPr>
          </a:lstStyle>
          <a:p>
            <a:pPr>
              <a:defRPr/>
            </a:pPr>
            <a:fld id="{910D5835-A0B2-B14D-B0EE-E58542015D90}" type="datetime1">
              <a:rPr lang="zh-CN" altLang="en-US">
                <a:solidFill>
                  <a:srgbClr val="000000"/>
                </a:solidFill>
              </a:rPr>
              <a:pPr>
                <a:defRPr/>
              </a:pPr>
              <a:t>2026/5/13</a:t>
            </a:fld>
            <a:endParaRPr lang="fi-FI" altLang="zh-CN">
              <a:solidFill>
                <a:srgbClr val="000000"/>
              </a:solidFill>
            </a:endParaRPr>
          </a:p>
        </p:txBody>
      </p:sp>
      <p:sp>
        <p:nvSpPr>
          <p:cNvPr id="5" name="Rectangle 8">
            <a:extLst>
              <a:ext uri="{FF2B5EF4-FFF2-40B4-BE49-F238E27FC236}">
                <a16:creationId xmlns:a16="http://schemas.microsoft.com/office/drawing/2014/main" id="{DEE63885-BADC-2443-B8B3-DEA1EA3B5BD7}"/>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6" name="Rectangle 9">
            <a:extLst>
              <a:ext uri="{FF2B5EF4-FFF2-40B4-BE49-F238E27FC236}">
                <a16:creationId xmlns:a16="http://schemas.microsoft.com/office/drawing/2014/main" id="{FCD25DB2-93FF-4143-B40D-719AA560B4E7}"/>
              </a:ext>
            </a:extLst>
          </p:cNvPr>
          <p:cNvSpPr>
            <a:spLocks noGrp="1" noChangeArrowheads="1"/>
          </p:cNvSpPr>
          <p:nvPr>
            <p:ph type="sldNum" sz="quarter" idx="12"/>
          </p:nvPr>
        </p:nvSpPr>
        <p:spPr>
          <a:ln/>
        </p:spPr>
        <p:txBody>
          <a:bodyPr/>
          <a:lstStyle>
            <a:lvl1pPr>
              <a:defRPr/>
            </a:lvl1pPr>
          </a:lstStyle>
          <a:p>
            <a:pPr>
              <a:defRPr/>
            </a:pPr>
            <a:fld id="{68E64346-43C6-4B4E-B75B-70FE496DC2C2}"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139076064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内容占位符 2"/>
          <p:cNvSpPr>
            <a:spLocks noGrp="1"/>
          </p:cNvSpPr>
          <p:nvPr>
            <p:ph sz="half" idx="1"/>
          </p:nvPr>
        </p:nvSpPr>
        <p:spPr>
          <a:xfrm>
            <a:off x="1641231" y="1057014"/>
            <a:ext cx="3946769" cy="4149989"/>
          </a:xfrm>
          <a:prstGeom prst="rect">
            <a:avLst/>
          </a:prstGeom>
        </p:spPr>
        <p:txBody>
          <a:bodyPr lIns="77925" tIns="38963" rIns="77925" bIns="38963"/>
          <a:lstStyle>
            <a:lvl1pPr>
              <a:defRPr sz="1950"/>
            </a:lvl1pPr>
            <a:lvl2pPr>
              <a:defRPr sz="1625"/>
            </a:lvl2pPr>
            <a:lvl3pPr>
              <a:defRPr sz="1382"/>
            </a:lvl3pPr>
            <a:lvl4pPr>
              <a:defRPr sz="1219"/>
            </a:lvl4pPr>
            <a:lvl5pPr>
              <a:defRPr sz="1219"/>
            </a:lvl5pPr>
            <a:lvl6pPr>
              <a:defRPr sz="1219"/>
            </a:lvl6pPr>
            <a:lvl7pPr>
              <a:defRPr sz="1219"/>
            </a:lvl7pPr>
            <a:lvl8pPr>
              <a:defRPr sz="1219"/>
            </a:lvl8pPr>
            <a:lvl9pPr>
              <a:defRPr sz="121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744308" y="1057014"/>
            <a:ext cx="3946769" cy="4149989"/>
          </a:xfrm>
          <a:prstGeom prst="rect">
            <a:avLst/>
          </a:prstGeom>
        </p:spPr>
        <p:txBody>
          <a:bodyPr lIns="77925" tIns="38963" rIns="77925" bIns="38963"/>
          <a:lstStyle>
            <a:lvl1pPr>
              <a:defRPr sz="1950"/>
            </a:lvl1pPr>
            <a:lvl2pPr>
              <a:defRPr sz="1625"/>
            </a:lvl2pPr>
            <a:lvl3pPr>
              <a:defRPr sz="1382"/>
            </a:lvl3pPr>
            <a:lvl4pPr>
              <a:defRPr sz="1219"/>
            </a:lvl4pPr>
            <a:lvl5pPr>
              <a:defRPr sz="1219"/>
            </a:lvl5pPr>
            <a:lvl6pPr>
              <a:defRPr sz="1219"/>
            </a:lvl6pPr>
            <a:lvl7pPr>
              <a:defRPr sz="1219"/>
            </a:lvl7pPr>
            <a:lvl8pPr>
              <a:defRPr sz="1219"/>
            </a:lvl8pPr>
            <a:lvl9pPr>
              <a:defRPr sz="121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7">
            <a:extLst>
              <a:ext uri="{FF2B5EF4-FFF2-40B4-BE49-F238E27FC236}">
                <a16:creationId xmlns:a16="http://schemas.microsoft.com/office/drawing/2014/main" id="{424E6FE4-F146-A941-AFA5-AE121867AF2A}"/>
              </a:ext>
            </a:extLst>
          </p:cNvPr>
          <p:cNvSpPr>
            <a:spLocks noGrp="1" noChangeArrowheads="1"/>
          </p:cNvSpPr>
          <p:nvPr>
            <p:ph type="dt" sz="half" idx="10"/>
          </p:nvPr>
        </p:nvSpPr>
        <p:spPr>
          <a:ln/>
        </p:spPr>
        <p:txBody>
          <a:bodyPr/>
          <a:lstStyle>
            <a:lvl1pPr>
              <a:defRPr/>
            </a:lvl1pPr>
          </a:lstStyle>
          <a:p>
            <a:pPr>
              <a:defRPr/>
            </a:pPr>
            <a:fld id="{1BD01A51-D242-4747-9B3B-D7B8CDA1C35F}"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B04AF9BE-2FEF-F346-94A0-4B0496377315}"/>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C6C625D9-51C4-0147-A8C7-84DFF9149EA5}"/>
              </a:ext>
            </a:extLst>
          </p:cNvPr>
          <p:cNvSpPr>
            <a:spLocks noGrp="1" noChangeArrowheads="1"/>
          </p:cNvSpPr>
          <p:nvPr>
            <p:ph type="sldNum" sz="quarter" idx="12"/>
          </p:nvPr>
        </p:nvSpPr>
        <p:spPr>
          <a:ln/>
        </p:spPr>
        <p:txBody>
          <a:bodyPr/>
          <a:lstStyle>
            <a:lvl1pPr>
              <a:defRPr/>
            </a:lvl1pPr>
          </a:lstStyle>
          <a:p>
            <a:pPr>
              <a:defRPr/>
            </a:pPr>
            <a:fld id="{40D09B40-F48A-AD4E-A5CC-E7E600C0E06D}"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286334083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lIns="77925" tIns="38963" rIns="77925" bIns="38963"/>
          <a:lstStyle>
            <a:lvl1pPr>
              <a:defRPr/>
            </a:lvl1pPr>
          </a:lstStyle>
          <a:p>
            <a:r>
              <a:rPr lang="zh-CN" altLang="en-US"/>
              <a:t>单击此处编辑母版标题样式</a:t>
            </a:r>
          </a:p>
        </p:txBody>
      </p:sp>
      <p:sp>
        <p:nvSpPr>
          <p:cNvPr id="3" name="文本占位符 2"/>
          <p:cNvSpPr>
            <a:spLocks noGrp="1"/>
          </p:cNvSpPr>
          <p:nvPr>
            <p:ph type="body" idx="1"/>
          </p:nvPr>
        </p:nvSpPr>
        <p:spPr>
          <a:xfrm>
            <a:off x="508001" y="1279261"/>
            <a:ext cx="4488962" cy="533136"/>
          </a:xfrm>
          <a:prstGeom prst="rect">
            <a:avLst/>
          </a:prstGeom>
        </p:spPr>
        <p:txBody>
          <a:bodyPr lIns="77925" tIns="38963" rIns="77925" bIns="38963" anchor="b"/>
          <a:lstStyle>
            <a:lvl1pPr marL="0" indent="0">
              <a:buNone/>
              <a:defRPr sz="1625" b="1"/>
            </a:lvl1pPr>
            <a:lvl2pPr marL="316549" indent="0">
              <a:buNone/>
              <a:defRPr sz="1382" b="1"/>
            </a:lvl2pPr>
            <a:lvl3pPr marL="633098" indent="0">
              <a:buNone/>
              <a:defRPr sz="1219" b="1"/>
            </a:lvl3pPr>
            <a:lvl4pPr marL="949647" indent="0">
              <a:buNone/>
              <a:defRPr sz="1138" b="1"/>
            </a:lvl4pPr>
            <a:lvl5pPr marL="1266194" indent="0">
              <a:buNone/>
              <a:defRPr sz="1138" b="1"/>
            </a:lvl5pPr>
            <a:lvl6pPr marL="1582743" indent="0">
              <a:buNone/>
              <a:defRPr sz="1138" b="1"/>
            </a:lvl6pPr>
            <a:lvl7pPr marL="1899292" indent="0">
              <a:buNone/>
              <a:defRPr sz="1138" b="1"/>
            </a:lvl7pPr>
            <a:lvl8pPr marL="2215841" indent="0">
              <a:buNone/>
              <a:defRPr sz="1138" b="1"/>
            </a:lvl8pPr>
            <a:lvl9pPr marL="2532389" indent="0">
              <a:buNone/>
              <a:defRPr sz="1138" b="1"/>
            </a:lvl9pPr>
          </a:lstStyle>
          <a:p>
            <a:pPr lvl="0"/>
            <a:r>
              <a:rPr lang="zh-CN" altLang="en-US"/>
              <a:t>单击此处编辑母版文本样式</a:t>
            </a:r>
          </a:p>
        </p:txBody>
      </p:sp>
      <p:sp>
        <p:nvSpPr>
          <p:cNvPr id="4" name="内容占位符 3"/>
          <p:cNvSpPr>
            <a:spLocks noGrp="1"/>
          </p:cNvSpPr>
          <p:nvPr>
            <p:ph sz="half" idx="2"/>
          </p:nvPr>
        </p:nvSpPr>
        <p:spPr>
          <a:xfrm>
            <a:off x="508001" y="1812396"/>
            <a:ext cx="4488962" cy="3292740"/>
          </a:xfrm>
          <a:prstGeom prst="rect">
            <a:avLst/>
          </a:prstGeom>
        </p:spPr>
        <p:txBody>
          <a:bodyPr lIns="77925" tIns="38963" rIns="77925" bIns="38963"/>
          <a:lstStyle>
            <a:lvl1pPr>
              <a:defRPr sz="1625"/>
            </a:lvl1pPr>
            <a:lvl2pPr>
              <a:defRPr sz="1382"/>
            </a:lvl2pPr>
            <a:lvl3pPr>
              <a:defRPr sz="1219"/>
            </a:lvl3pPr>
            <a:lvl4pPr>
              <a:defRPr sz="1138"/>
            </a:lvl4pPr>
            <a:lvl5pPr>
              <a:defRPr sz="1138"/>
            </a:lvl5pPr>
            <a:lvl6pPr>
              <a:defRPr sz="1138"/>
            </a:lvl6pPr>
            <a:lvl7pPr>
              <a:defRPr sz="1138"/>
            </a:lvl7pPr>
            <a:lvl8pPr>
              <a:defRPr sz="1138"/>
            </a:lvl8pPr>
            <a:lvl9pPr>
              <a:defRPr sz="1138"/>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161416" y="1279261"/>
            <a:ext cx="4490590" cy="533136"/>
          </a:xfrm>
          <a:prstGeom prst="rect">
            <a:avLst/>
          </a:prstGeom>
        </p:spPr>
        <p:txBody>
          <a:bodyPr lIns="77925" tIns="38963" rIns="77925" bIns="38963" anchor="b"/>
          <a:lstStyle>
            <a:lvl1pPr marL="0" indent="0">
              <a:buNone/>
              <a:defRPr sz="1625" b="1"/>
            </a:lvl1pPr>
            <a:lvl2pPr marL="316549" indent="0">
              <a:buNone/>
              <a:defRPr sz="1382" b="1"/>
            </a:lvl2pPr>
            <a:lvl3pPr marL="633098" indent="0">
              <a:buNone/>
              <a:defRPr sz="1219" b="1"/>
            </a:lvl3pPr>
            <a:lvl4pPr marL="949647" indent="0">
              <a:buNone/>
              <a:defRPr sz="1138" b="1"/>
            </a:lvl4pPr>
            <a:lvl5pPr marL="1266194" indent="0">
              <a:buNone/>
              <a:defRPr sz="1138" b="1"/>
            </a:lvl5pPr>
            <a:lvl6pPr marL="1582743" indent="0">
              <a:buNone/>
              <a:defRPr sz="1138" b="1"/>
            </a:lvl6pPr>
            <a:lvl7pPr marL="1899292" indent="0">
              <a:buNone/>
              <a:defRPr sz="1138" b="1"/>
            </a:lvl7pPr>
            <a:lvl8pPr marL="2215841" indent="0">
              <a:buNone/>
              <a:defRPr sz="1138" b="1"/>
            </a:lvl8pPr>
            <a:lvl9pPr marL="2532389" indent="0">
              <a:buNone/>
              <a:defRPr sz="1138" b="1"/>
            </a:lvl9pPr>
          </a:lstStyle>
          <a:p>
            <a:pPr lvl="0"/>
            <a:r>
              <a:rPr lang="zh-CN" altLang="en-US"/>
              <a:t>单击此处编辑母版文本样式</a:t>
            </a:r>
          </a:p>
        </p:txBody>
      </p:sp>
      <p:sp>
        <p:nvSpPr>
          <p:cNvPr id="6" name="内容占位符 5"/>
          <p:cNvSpPr>
            <a:spLocks noGrp="1"/>
          </p:cNvSpPr>
          <p:nvPr>
            <p:ph sz="quarter" idx="4"/>
          </p:nvPr>
        </p:nvSpPr>
        <p:spPr>
          <a:xfrm>
            <a:off x="5161416" y="1812396"/>
            <a:ext cx="4490590" cy="3292740"/>
          </a:xfrm>
          <a:prstGeom prst="rect">
            <a:avLst/>
          </a:prstGeom>
        </p:spPr>
        <p:txBody>
          <a:bodyPr lIns="77925" tIns="38963" rIns="77925" bIns="38963"/>
          <a:lstStyle>
            <a:lvl1pPr>
              <a:defRPr sz="1625"/>
            </a:lvl1pPr>
            <a:lvl2pPr>
              <a:defRPr sz="1382"/>
            </a:lvl2pPr>
            <a:lvl3pPr>
              <a:defRPr sz="1219"/>
            </a:lvl3pPr>
            <a:lvl4pPr>
              <a:defRPr sz="1138"/>
            </a:lvl4pPr>
            <a:lvl5pPr>
              <a:defRPr sz="1138"/>
            </a:lvl5pPr>
            <a:lvl6pPr>
              <a:defRPr sz="1138"/>
            </a:lvl6pPr>
            <a:lvl7pPr>
              <a:defRPr sz="1138"/>
            </a:lvl7pPr>
            <a:lvl8pPr>
              <a:defRPr sz="1138"/>
            </a:lvl8pPr>
            <a:lvl9pPr>
              <a:defRPr sz="1138"/>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7">
            <a:extLst>
              <a:ext uri="{FF2B5EF4-FFF2-40B4-BE49-F238E27FC236}">
                <a16:creationId xmlns:a16="http://schemas.microsoft.com/office/drawing/2014/main" id="{B3622412-EF5C-044C-880E-0D17186D2BDC}"/>
              </a:ext>
            </a:extLst>
          </p:cNvPr>
          <p:cNvSpPr>
            <a:spLocks noGrp="1" noChangeArrowheads="1"/>
          </p:cNvSpPr>
          <p:nvPr>
            <p:ph type="dt" sz="half" idx="10"/>
          </p:nvPr>
        </p:nvSpPr>
        <p:spPr>
          <a:ln/>
        </p:spPr>
        <p:txBody>
          <a:bodyPr/>
          <a:lstStyle>
            <a:lvl1pPr>
              <a:defRPr/>
            </a:lvl1pPr>
          </a:lstStyle>
          <a:p>
            <a:pPr>
              <a:defRPr/>
            </a:pPr>
            <a:fld id="{34FADEB2-1639-DB4A-A585-6B321C93A00A}" type="datetime1">
              <a:rPr lang="zh-CN" altLang="en-US">
                <a:solidFill>
                  <a:srgbClr val="000000"/>
                </a:solidFill>
              </a:rPr>
              <a:pPr>
                <a:defRPr/>
              </a:pPr>
              <a:t>2026/5/13</a:t>
            </a:fld>
            <a:endParaRPr lang="fi-FI" altLang="zh-CN">
              <a:solidFill>
                <a:srgbClr val="000000"/>
              </a:solidFill>
            </a:endParaRPr>
          </a:p>
        </p:txBody>
      </p:sp>
      <p:sp>
        <p:nvSpPr>
          <p:cNvPr id="8" name="Rectangle 8">
            <a:extLst>
              <a:ext uri="{FF2B5EF4-FFF2-40B4-BE49-F238E27FC236}">
                <a16:creationId xmlns:a16="http://schemas.microsoft.com/office/drawing/2014/main" id="{A38EE38C-912F-874A-845B-00A5929C4A4D}"/>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9" name="Rectangle 9">
            <a:extLst>
              <a:ext uri="{FF2B5EF4-FFF2-40B4-BE49-F238E27FC236}">
                <a16:creationId xmlns:a16="http://schemas.microsoft.com/office/drawing/2014/main" id="{E0671C2B-4B86-0A40-9F08-D7179E6444CD}"/>
              </a:ext>
            </a:extLst>
          </p:cNvPr>
          <p:cNvSpPr>
            <a:spLocks noGrp="1" noChangeArrowheads="1"/>
          </p:cNvSpPr>
          <p:nvPr>
            <p:ph type="sldNum" sz="quarter" idx="12"/>
          </p:nvPr>
        </p:nvSpPr>
        <p:spPr>
          <a:ln/>
        </p:spPr>
        <p:txBody>
          <a:bodyPr/>
          <a:lstStyle>
            <a:lvl1pPr>
              <a:defRPr/>
            </a:lvl1pPr>
          </a:lstStyle>
          <a:p>
            <a:pPr>
              <a:defRPr/>
            </a:pPr>
            <a:fld id="{D4C07A93-FA9B-3243-AAEE-D3F7CF4B4F63}"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313876174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608667" y="0"/>
            <a:ext cx="7504398" cy="825500"/>
          </a:xfrm>
          <a:prstGeom prst="rect">
            <a:avLst/>
          </a:prstGeom>
        </p:spPr>
        <p:txBody>
          <a:bodyPr lIns="77925" tIns="38963" rIns="77925" bIns="38963"/>
          <a:lstStyle/>
          <a:p>
            <a:r>
              <a:rPr lang="zh-CN" altLang="en-US"/>
              <a:t>单击此处编辑母版标题样式</a:t>
            </a:r>
          </a:p>
        </p:txBody>
      </p:sp>
      <p:sp>
        <p:nvSpPr>
          <p:cNvPr id="3" name="Rectangle 7">
            <a:extLst>
              <a:ext uri="{FF2B5EF4-FFF2-40B4-BE49-F238E27FC236}">
                <a16:creationId xmlns:a16="http://schemas.microsoft.com/office/drawing/2014/main" id="{DBF14757-5272-BF4E-9336-9075EEAC1B70}"/>
              </a:ext>
            </a:extLst>
          </p:cNvPr>
          <p:cNvSpPr>
            <a:spLocks noGrp="1" noChangeArrowheads="1"/>
          </p:cNvSpPr>
          <p:nvPr>
            <p:ph type="dt" sz="half" idx="10"/>
          </p:nvPr>
        </p:nvSpPr>
        <p:spPr>
          <a:ln/>
        </p:spPr>
        <p:txBody>
          <a:bodyPr/>
          <a:lstStyle>
            <a:lvl1pPr>
              <a:defRPr/>
            </a:lvl1pPr>
          </a:lstStyle>
          <a:p>
            <a:pPr>
              <a:defRPr/>
            </a:pPr>
            <a:fld id="{2D3057E5-EEDC-7C4E-86B0-F89F4BFC08F6}" type="datetime1">
              <a:rPr lang="zh-CN" altLang="en-US">
                <a:solidFill>
                  <a:srgbClr val="000000"/>
                </a:solidFill>
              </a:rPr>
              <a:pPr>
                <a:defRPr/>
              </a:pPr>
              <a:t>2026/5/13</a:t>
            </a:fld>
            <a:endParaRPr lang="fi-FI" altLang="zh-CN">
              <a:solidFill>
                <a:srgbClr val="000000"/>
              </a:solidFill>
            </a:endParaRPr>
          </a:p>
        </p:txBody>
      </p:sp>
      <p:sp>
        <p:nvSpPr>
          <p:cNvPr id="4" name="Rectangle 8">
            <a:extLst>
              <a:ext uri="{FF2B5EF4-FFF2-40B4-BE49-F238E27FC236}">
                <a16:creationId xmlns:a16="http://schemas.microsoft.com/office/drawing/2014/main" id="{CA2DB003-BCF9-6742-9825-508B7DC5D704}"/>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5" name="Rectangle 9">
            <a:extLst>
              <a:ext uri="{FF2B5EF4-FFF2-40B4-BE49-F238E27FC236}">
                <a16:creationId xmlns:a16="http://schemas.microsoft.com/office/drawing/2014/main" id="{10657799-87A7-5D48-8089-ED4E6FDA9872}"/>
              </a:ext>
            </a:extLst>
          </p:cNvPr>
          <p:cNvSpPr>
            <a:spLocks noGrp="1" noChangeArrowheads="1"/>
          </p:cNvSpPr>
          <p:nvPr>
            <p:ph type="sldNum" sz="quarter" idx="12"/>
          </p:nvPr>
        </p:nvSpPr>
        <p:spPr>
          <a:ln/>
        </p:spPr>
        <p:txBody>
          <a:bodyPr/>
          <a:lstStyle>
            <a:lvl1pPr>
              <a:defRPr/>
            </a:lvl1pPr>
          </a:lstStyle>
          <a:p>
            <a:pPr>
              <a:defRPr/>
            </a:pPr>
            <a:fld id="{3E9573F3-EC97-0F47-9614-3DE1D60C7325}"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251765648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3668130A-7A4F-B54E-94E6-221BC26D6328}"/>
              </a:ext>
            </a:extLst>
          </p:cNvPr>
          <p:cNvSpPr>
            <a:spLocks noGrp="1" noChangeArrowheads="1"/>
          </p:cNvSpPr>
          <p:nvPr>
            <p:ph type="dt" sz="half" idx="10"/>
          </p:nvPr>
        </p:nvSpPr>
        <p:spPr>
          <a:ln/>
        </p:spPr>
        <p:txBody>
          <a:bodyPr/>
          <a:lstStyle>
            <a:lvl1pPr>
              <a:defRPr/>
            </a:lvl1pPr>
          </a:lstStyle>
          <a:p>
            <a:pPr>
              <a:defRPr/>
            </a:pPr>
            <a:fld id="{62DA64A4-7E3C-0B4A-84D9-B4853AB0814C}" type="datetime1">
              <a:rPr lang="zh-CN" altLang="en-US">
                <a:solidFill>
                  <a:srgbClr val="000000"/>
                </a:solidFill>
              </a:rPr>
              <a:pPr>
                <a:defRPr/>
              </a:pPr>
              <a:t>2026/5/13</a:t>
            </a:fld>
            <a:endParaRPr lang="fi-FI" altLang="zh-CN">
              <a:solidFill>
                <a:srgbClr val="000000"/>
              </a:solidFill>
            </a:endParaRPr>
          </a:p>
        </p:txBody>
      </p:sp>
      <p:sp>
        <p:nvSpPr>
          <p:cNvPr id="3" name="Rectangle 8">
            <a:extLst>
              <a:ext uri="{FF2B5EF4-FFF2-40B4-BE49-F238E27FC236}">
                <a16:creationId xmlns:a16="http://schemas.microsoft.com/office/drawing/2014/main" id="{8FD4118B-4BE0-9E48-A714-8F0D972A6049}"/>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4" name="Rectangle 9">
            <a:extLst>
              <a:ext uri="{FF2B5EF4-FFF2-40B4-BE49-F238E27FC236}">
                <a16:creationId xmlns:a16="http://schemas.microsoft.com/office/drawing/2014/main" id="{87DBC02C-B09B-ED48-8174-084F171EA729}"/>
              </a:ext>
            </a:extLst>
          </p:cNvPr>
          <p:cNvSpPr>
            <a:spLocks noGrp="1" noChangeArrowheads="1"/>
          </p:cNvSpPr>
          <p:nvPr>
            <p:ph type="sldNum" sz="quarter" idx="12"/>
          </p:nvPr>
        </p:nvSpPr>
        <p:spPr>
          <a:ln/>
        </p:spPr>
        <p:txBody>
          <a:bodyPr/>
          <a:lstStyle>
            <a:lvl1pPr>
              <a:defRPr/>
            </a:lvl1pPr>
          </a:lstStyle>
          <a:p>
            <a:pPr>
              <a:defRPr/>
            </a:pPr>
            <a:fld id="{527DF998-8E63-9D43-B082-D188FC7A78CF}"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288929549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6" y="227541"/>
            <a:ext cx="3342706" cy="968376"/>
          </a:xfrm>
          <a:prstGeom prst="rect">
            <a:avLst/>
          </a:prstGeom>
        </p:spPr>
        <p:txBody>
          <a:bodyPr lIns="77925" tIns="38963" rIns="77925" bIns="38963"/>
          <a:lstStyle>
            <a:lvl1pPr algn="l">
              <a:defRPr sz="1382" b="1"/>
            </a:lvl1pPr>
          </a:lstStyle>
          <a:p>
            <a:r>
              <a:rPr lang="zh-CN" altLang="en-US"/>
              <a:t>单击此处编辑母版标题样式</a:t>
            </a:r>
          </a:p>
        </p:txBody>
      </p:sp>
      <p:sp>
        <p:nvSpPr>
          <p:cNvPr id="3" name="内容占位符 2"/>
          <p:cNvSpPr>
            <a:spLocks noGrp="1"/>
          </p:cNvSpPr>
          <p:nvPr>
            <p:ph idx="1"/>
          </p:nvPr>
        </p:nvSpPr>
        <p:spPr>
          <a:xfrm>
            <a:off x="3972820" y="227546"/>
            <a:ext cx="5679180" cy="4877594"/>
          </a:xfrm>
          <a:prstGeom prst="rect">
            <a:avLst/>
          </a:prstGeom>
        </p:spPr>
        <p:txBody>
          <a:bodyPr lIns="77925" tIns="38963" rIns="77925" bIns="38963"/>
          <a:lstStyle>
            <a:lvl1pPr>
              <a:defRPr sz="2193"/>
            </a:lvl1pPr>
            <a:lvl2pPr>
              <a:defRPr sz="1950"/>
            </a:lvl2pPr>
            <a:lvl3pPr>
              <a:defRPr sz="1625"/>
            </a:lvl3pPr>
            <a:lvl4pPr>
              <a:defRPr sz="1382"/>
            </a:lvl4pPr>
            <a:lvl5pPr>
              <a:defRPr sz="1382"/>
            </a:lvl5pPr>
            <a:lvl6pPr>
              <a:defRPr sz="1382"/>
            </a:lvl6pPr>
            <a:lvl7pPr>
              <a:defRPr sz="1382"/>
            </a:lvl7pPr>
            <a:lvl8pPr>
              <a:defRPr sz="1382"/>
            </a:lvl8pPr>
            <a:lvl9pPr>
              <a:defRPr sz="1382"/>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08006" y="1195920"/>
            <a:ext cx="3342706" cy="3909219"/>
          </a:xfrm>
          <a:prstGeom prst="rect">
            <a:avLst/>
          </a:prstGeom>
        </p:spPr>
        <p:txBody>
          <a:bodyPr lIns="77925" tIns="38963" rIns="77925" bIns="38963"/>
          <a:lstStyle>
            <a:lvl1pPr marL="0" indent="0">
              <a:buNone/>
              <a:defRPr sz="975"/>
            </a:lvl1pPr>
            <a:lvl2pPr marL="316549" indent="0">
              <a:buNone/>
              <a:defRPr sz="812"/>
            </a:lvl2pPr>
            <a:lvl3pPr marL="633098" indent="0">
              <a:buNone/>
              <a:defRPr sz="731"/>
            </a:lvl3pPr>
            <a:lvl4pPr marL="949647" indent="0">
              <a:buNone/>
              <a:defRPr sz="650"/>
            </a:lvl4pPr>
            <a:lvl5pPr marL="1266194" indent="0">
              <a:buNone/>
              <a:defRPr sz="650"/>
            </a:lvl5pPr>
            <a:lvl6pPr marL="1582743" indent="0">
              <a:buNone/>
              <a:defRPr sz="650"/>
            </a:lvl6pPr>
            <a:lvl7pPr marL="1899292" indent="0">
              <a:buNone/>
              <a:defRPr sz="650"/>
            </a:lvl7pPr>
            <a:lvl8pPr marL="2215841" indent="0">
              <a:buNone/>
              <a:defRPr sz="650"/>
            </a:lvl8pPr>
            <a:lvl9pPr marL="2532389" indent="0">
              <a:buNone/>
              <a:defRPr sz="650"/>
            </a:lvl9pPr>
          </a:lstStyle>
          <a:p>
            <a:pPr lvl="0"/>
            <a:r>
              <a:rPr lang="zh-CN" altLang="en-US"/>
              <a:t>单击此处编辑母版文本样式</a:t>
            </a:r>
          </a:p>
        </p:txBody>
      </p:sp>
      <p:sp>
        <p:nvSpPr>
          <p:cNvPr id="5" name="Rectangle 7">
            <a:extLst>
              <a:ext uri="{FF2B5EF4-FFF2-40B4-BE49-F238E27FC236}">
                <a16:creationId xmlns:a16="http://schemas.microsoft.com/office/drawing/2014/main" id="{1DDFA196-8ECE-A842-985A-F94A0DC1377F}"/>
              </a:ext>
            </a:extLst>
          </p:cNvPr>
          <p:cNvSpPr>
            <a:spLocks noGrp="1" noChangeArrowheads="1"/>
          </p:cNvSpPr>
          <p:nvPr>
            <p:ph type="dt" sz="half" idx="10"/>
          </p:nvPr>
        </p:nvSpPr>
        <p:spPr>
          <a:ln/>
        </p:spPr>
        <p:txBody>
          <a:bodyPr/>
          <a:lstStyle>
            <a:lvl1pPr>
              <a:defRPr/>
            </a:lvl1pPr>
          </a:lstStyle>
          <a:p>
            <a:pPr>
              <a:defRPr/>
            </a:pPr>
            <a:fld id="{FF8E2644-7E8B-BB4D-9CAF-2C42A6811B56}" type="datetime1">
              <a:rPr lang="zh-CN" altLang="en-US">
                <a:solidFill>
                  <a:srgbClr val="000000"/>
                </a:solidFill>
              </a:rPr>
              <a:pPr>
                <a:defRPr/>
              </a:pPr>
              <a:t>2026/5/13</a:t>
            </a:fld>
            <a:endParaRPr lang="fi-FI" altLang="zh-CN">
              <a:solidFill>
                <a:srgbClr val="000000"/>
              </a:solidFill>
            </a:endParaRPr>
          </a:p>
        </p:txBody>
      </p:sp>
      <p:sp>
        <p:nvSpPr>
          <p:cNvPr id="6" name="Rectangle 8">
            <a:extLst>
              <a:ext uri="{FF2B5EF4-FFF2-40B4-BE49-F238E27FC236}">
                <a16:creationId xmlns:a16="http://schemas.microsoft.com/office/drawing/2014/main" id="{BEFD9189-374D-2D42-9280-2A1330155F69}"/>
              </a:ext>
            </a:extLst>
          </p:cNvPr>
          <p:cNvSpPr>
            <a:spLocks noGrp="1" noChangeArrowheads="1"/>
          </p:cNvSpPr>
          <p:nvPr>
            <p:ph type="ftr" sz="quarter" idx="11"/>
          </p:nvPr>
        </p:nvSpPr>
        <p:spPr>
          <a:ln/>
        </p:spPr>
        <p:txBody>
          <a:bodyPr/>
          <a:lstStyle>
            <a:lvl1pPr>
              <a:defRPr/>
            </a:lvl1pPr>
          </a:lstStyle>
          <a:p>
            <a:pPr>
              <a:defRPr/>
            </a:pPr>
            <a:endParaRPr lang="fi-FI" altLang="zh-CN">
              <a:solidFill>
                <a:srgbClr val="000000"/>
              </a:solidFill>
            </a:endParaRPr>
          </a:p>
        </p:txBody>
      </p:sp>
      <p:sp>
        <p:nvSpPr>
          <p:cNvPr id="7" name="Rectangle 9">
            <a:extLst>
              <a:ext uri="{FF2B5EF4-FFF2-40B4-BE49-F238E27FC236}">
                <a16:creationId xmlns:a16="http://schemas.microsoft.com/office/drawing/2014/main" id="{44DFD64A-26C7-F448-AA0F-D0D28C6B6A69}"/>
              </a:ext>
            </a:extLst>
          </p:cNvPr>
          <p:cNvSpPr>
            <a:spLocks noGrp="1" noChangeArrowheads="1"/>
          </p:cNvSpPr>
          <p:nvPr>
            <p:ph type="sldNum" sz="quarter" idx="12"/>
          </p:nvPr>
        </p:nvSpPr>
        <p:spPr>
          <a:ln/>
        </p:spPr>
        <p:txBody>
          <a:bodyPr/>
          <a:lstStyle>
            <a:lvl1pPr>
              <a:defRPr/>
            </a:lvl1pPr>
          </a:lstStyle>
          <a:p>
            <a:pPr>
              <a:defRPr/>
            </a:pPr>
            <a:fld id="{2B07408F-026E-2F40-871E-57905B197015}" type="slidenum">
              <a:rPr lang="fi-FI" altLang="zh-CN">
                <a:solidFill>
                  <a:srgbClr val="000000"/>
                </a:solidFill>
              </a:rPr>
              <a:pPr>
                <a:defRPr/>
              </a:pPr>
              <a:t>‹#›</a:t>
            </a:fld>
            <a:endParaRPr lang="fi-FI" altLang="zh-CN">
              <a:solidFill>
                <a:srgbClr val="000000"/>
              </a:solidFill>
            </a:endParaRPr>
          </a:p>
        </p:txBody>
      </p:sp>
    </p:spTree>
    <p:extLst>
      <p:ext uri="{BB962C8B-B14F-4D97-AF65-F5344CB8AC3E}">
        <p14:creationId xmlns:p14="http://schemas.microsoft.com/office/powerpoint/2010/main" val="5247780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slideLayout" Target="../slideLayouts/slideLayout120.xml"/><Relationship Id="rId3" Type="http://schemas.openxmlformats.org/officeDocument/2006/relationships/slideLayout" Target="../slideLayouts/slideLayout110.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17" Type="http://schemas.openxmlformats.org/officeDocument/2006/relationships/image" Target="../media/image2.jpeg"/><Relationship Id="rId2" Type="http://schemas.openxmlformats.org/officeDocument/2006/relationships/slideLayout" Target="../slideLayouts/slideLayout109.xml"/><Relationship Id="rId16" Type="http://schemas.openxmlformats.org/officeDocument/2006/relationships/image" Target="../media/image1.jpeg"/><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5" Type="http://schemas.openxmlformats.org/officeDocument/2006/relationships/theme" Target="../theme/theme10.xml"/><Relationship Id="rId10" Type="http://schemas.openxmlformats.org/officeDocument/2006/relationships/slideLayout" Target="../slideLayouts/slideLayout117.xml"/><Relationship Id="rId4" Type="http://schemas.openxmlformats.org/officeDocument/2006/relationships/slideLayout" Target="../slideLayouts/slideLayout111.xml"/><Relationship Id="rId9" Type="http://schemas.openxmlformats.org/officeDocument/2006/relationships/slideLayout" Target="../slideLayouts/slideLayout116.xml"/><Relationship Id="rId14" Type="http://schemas.openxmlformats.org/officeDocument/2006/relationships/slideLayout" Target="../slideLayouts/slideLayout12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6.pn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1.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image" Target="../media/image7.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slideLayout" Target="../slideLayouts/slideLayout145.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slideLayout" Target="../slideLayouts/slideLayout144.xml"/><Relationship Id="rId17" Type="http://schemas.openxmlformats.org/officeDocument/2006/relationships/image" Target="../media/image2.jpeg"/><Relationship Id="rId2" Type="http://schemas.openxmlformats.org/officeDocument/2006/relationships/slideLayout" Target="../slideLayouts/slideLayout134.xml"/><Relationship Id="rId16" Type="http://schemas.openxmlformats.org/officeDocument/2006/relationships/image" Target="../media/image1.jpeg"/><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5" Type="http://schemas.openxmlformats.org/officeDocument/2006/relationships/theme" Target="../theme/theme12.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 Id="rId14" Type="http://schemas.openxmlformats.org/officeDocument/2006/relationships/slideLayout" Target="../slideLayouts/slideLayout146.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4.xml"/><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theme" Target="../theme/theme13.xml"/><Relationship Id="rId2" Type="http://schemas.openxmlformats.org/officeDocument/2006/relationships/slideLayout" Target="../slideLayouts/slideLayout148.xml"/><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5.xml"/><Relationship Id="rId3" Type="http://schemas.openxmlformats.org/officeDocument/2006/relationships/slideLayout" Target="../slideLayouts/slideLayout160.xml"/><Relationship Id="rId7" Type="http://schemas.openxmlformats.org/officeDocument/2006/relationships/slideLayout" Target="../slideLayouts/slideLayout164.xml"/><Relationship Id="rId12" Type="http://schemas.openxmlformats.org/officeDocument/2006/relationships/theme" Target="../theme/theme14.xml"/><Relationship Id="rId2" Type="http://schemas.openxmlformats.org/officeDocument/2006/relationships/slideLayout" Target="../slideLayouts/slideLayout159.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5" Type="http://schemas.openxmlformats.org/officeDocument/2006/relationships/slideLayout" Target="../slideLayouts/slideLayout162.xml"/><Relationship Id="rId10" Type="http://schemas.openxmlformats.org/officeDocument/2006/relationships/slideLayout" Target="../slideLayouts/slideLayout167.xml"/><Relationship Id="rId4" Type="http://schemas.openxmlformats.org/officeDocument/2006/relationships/slideLayout" Target="../slideLayouts/slideLayout161.xml"/><Relationship Id="rId9" Type="http://schemas.openxmlformats.org/officeDocument/2006/relationships/slideLayout" Target="../slideLayouts/slideLayout166.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6.xml"/><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theme" Target="../theme/theme15.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7.xml"/><Relationship Id="rId3" Type="http://schemas.openxmlformats.org/officeDocument/2006/relationships/slideLayout" Target="../slideLayouts/slideLayout182.xml"/><Relationship Id="rId7" Type="http://schemas.openxmlformats.org/officeDocument/2006/relationships/slideLayout" Target="../slideLayouts/slideLayout186.xml"/><Relationship Id="rId12" Type="http://schemas.openxmlformats.org/officeDocument/2006/relationships/theme" Target="../theme/theme16.xml"/><Relationship Id="rId2" Type="http://schemas.openxmlformats.org/officeDocument/2006/relationships/slideLayout" Target="../slideLayouts/slideLayout181.xml"/><Relationship Id="rId1" Type="http://schemas.openxmlformats.org/officeDocument/2006/relationships/slideLayout" Target="../slideLayouts/slideLayout180.xml"/><Relationship Id="rId6" Type="http://schemas.openxmlformats.org/officeDocument/2006/relationships/slideLayout" Target="../slideLayouts/slideLayout185.xml"/><Relationship Id="rId11" Type="http://schemas.openxmlformats.org/officeDocument/2006/relationships/slideLayout" Target="../slideLayouts/slideLayout190.xml"/><Relationship Id="rId5" Type="http://schemas.openxmlformats.org/officeDocument/2006/relationships/slideLayout" Target="../slideLayouts/slideLayout184.xml"/><Relationship Id="rId10" Type="http://schemas.openxmlformats.org/officeDocument/2006/relationships/slideLayout" Target="../slideLayouts/slideLayout189.xml"/><Relationship Id="rId4" Type="http://schemas.openxmlformats.org/officeDocument/2006/relationships/slideLayout" Target="../slideLayouts/slideLayout183.xml"/><Relationship Id="rId9" Type="http://schemas.openxmlformats.org/officeDocument/2006/relationships/slideLayout" Target="../slideLayouts/slideLayout18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2.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1.jpeg"/><Relationship Id="rId2" Type="http://schemas.openxmlformats.org/officeDocument/2006/relationships/slideLayout" Target="../slideLayouts/slideLayout16.xml"/><Relationship Id="rId16"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image" Target="../media/image2.jpe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image" Target="../media/image1.jpeg"/><Relationship Id="rId5" Type="http://schemas.openxmlformats.org/officeDocument/2006/relationships/slideLayout" Target="../slideLayouts/slideLayout37.xml"/><Relationship Id="rId10" Type="http://schemas.openxmlformats.org/officeDocument/2006/relationships/theme" Target="../theme/theme4.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theme" Target="../theme/theme5.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image" Target="../media/image2.jpeg"/><Relationship Id="rId2" Type="http://schemas.openxmlformats.org/officeDocument/2006/relationships/slideLayout" Target="../slideLayouts/slideLayout55.xml"/><Relationship Id="rId16" Type="http://schemas.openxmlformats.org/officeDocument/2006/relationships/image" Target="../media/image1.jpeg"/><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theme" Target="../theme/theme6.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2" Type="http://schemas.openxmlformats.org/officeDocument/2006/relationships/slideLayout" Target="../slideLayouts/slideLayout69.xml"/><Relationship Id="rId16" Type="http://schemas.openxmlformats.org/officeDocument/2006/relationships/image" Target="../media/image2.jpeg"/><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5" Type="http://schemas.openxmlformats.org/officeDocument/2006/relationships/image" Target="../media/image1.jpeg"/><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theme" Target="../theme/theme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slideLayout" Target="../slideLayouts/slideLayout105.xml"/><Relationship Id="rId18" Type="http://schemas.openxmlformats.org/officeDocument/2006/relationships/image" Target="../media/image2.jpeg"/><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slideLayout" Target="../slideLayouts/slideLayout104.xml"/><Relationship Id="rId17" Type="http://schemas.openxmlformats.org/officeDocument/2006/relationships/image" Target="../media/image1.jpeg"/><Relationship Id="rId2" Type="http://schemas.openxmlformats.org/officeDocument/2006/relationships/slideLayout" Target="../slideLayouts/slideLayout94.xml"/><Relationship Id="rId16" Type="http://schemas.openxmlformats.org/officeDocument/2006/relationships/theme" Target="../theme/theme9.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5" Type="http://schemas.openxmlformats.org/officeDocument/2006/relationships/slideLayout" Target="../slideLayouts/slideLayout10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slideLayout" Target="../slideLayouts/slideLayout10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7EAFDEFB-6007-FB49-A810-955D10485D4C}"/>
              </a:ext>
            </a:extLst>
          </p:cNvPr>
          <p:cNvGrpSpPr>
            <a:grpSpLocks/>
          </p:cNvGrpSpPr>
          <p:nvPr userDrawn="1"/>
        </p:nvGrpSpPr>
        <p:grpSpPr bwMode="auto">
          <a:xfrm>
            <a:off x="0" y="0"/>
            <a:ext cx="1313962" cy="5715000"/>
            <a:chOff x="0" y="0"/>
            <a:chExt cx="807" cy="4320"/>
          </a:xfrm>
        </p:grpSpPr>
        <p:pic>
          <p:nvPicPr>
            <p:cNvPr id="1031" name="Picture 3" descr="master03_image001">
              <a:extLst>
                <a:ext uri="{FF2B5EF4-FFF2-40B4-BE49-F238E27FC236}">
                  <a16:creationId xmlns:a16="http://schemas.microsoft.com/office/drawing/2014/main" id="{1B1AD37D-1905-FE49-8A26-B6B3889830CE}"/>
                </a:ext>
              </a:extLst>
            </p:cNvPr>
            <p:cNvPicPr>
              <a:picLocks noChangeAspect="1" noChangeArrowheads="1"/>
            </p:cNvPicPr>
            <p:nvPr userDrawn="1"/>
          </p:nvPicPr>
          <p:blipFill>
            <a:blip r:embed="rId16" cstate="screen">
              <a:extLst>
                <a:ext uri="{28A0092B-C50C-407E-A947-70E740481C1C}">
                  <a14:useLocalDpi xmlns:a14="http://schemas.microsoft.com/office/drawing/2010/main"/>
                </a:ext>
              </a:extLst>
            </a:blip>
            <a:srcRect/>
            <a:stretch>
              <a:fillRect/>
            </a:stretch>
          </p:blipFill>
          <p:spPr bwMode="auto">
            <a:xfrm>
              <a:off x="0" y="0"/>
              <a:ext cx="807" cy="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4" descr="master03_image002">
              <a:extLst>
                <a:ext uri="{FF2B5EF4-FFF2-40B4-BE49-F238E27FC236}">
                  <a16:creationId xmlns:a16="http://schemas.microsoft.com/office/drawing/2014/main" id="{51505268-EA9F-1544-89C3-93B85DF8E853}"/>
                </a:ext>
              </a:extLst>
            </p:cNvPr>
            <p:cNvPicPr>
              <a:picLocks noChangeAspect="1" noChangeArrowheads="1"/>
            </p:cNvPicPr>
            <p:nvPr userDrawn="1"/>
          </p:nvPicPr>
          <p:blipFill>
            <a:blip r:embed="rId17" cstate="screen">
              <a:extLst>
                <a:ext uri="{28A0092B-C50C-407E-A947-70E740481C1C}">
                  <a14:useLocalDpi xmlns:a14="http://schemas.microsoft.com/office/drawing/2010/main"/>
                </a:ext>
              </a:extLst>
            </a:blip>
            <a:srcRect/>
            <a:stretch>
              <a:fillRect/>
            </a:stretch>
          </p:blipFill>
          <p:spPr bwMode="auto">
            <a:xfrm flipH="1">
              <a:off x="0" y="663"/>
              <a:ext cx="807" cy="3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063" name="Rectangle 7">
            <a:extLst>
              <a:ext uri="{FF2B5EF4-FFF2-40B4-BE49-F238E27FC236}">
                <a16:creationId xmlns:a16="http://schemas.microsoft.com/office/drawing/2014/main" id="{9C1341AD-FD6B-BD4D-B9BF-8265B5616119}"/>
              </a:ext>
            </a:extLst>
          </p:cNvPr>
          <p:cNvSpPr>
            <a:spLocks noGrp="1" noChangeArrowheads="1"/>
          </p:cNvSpPr>
          <p:nvPr>
            <p:ph type="dt" sz="half" idx="2"/>
          </p:nvPr>
        </p:nvSpPr>
        <p:spPr bwMode="auto">
          <a:xfrm>
            <a:off x="234461" y="5461000"/>
            <a:ext cx="1641231" cy="190500"/>
          </a:xfrm>
          <a:prstGeom prst="rect">
            <a:avLst/>
          </a:prstGeom>
          <a:noFill/>
          <a:ln w="9525">
            <a:noFill/>
            <a:miter lim="800000"/>
            <a:headEnd/>
            <a:tailEnd/>
          </a:ln>
          <a:effectLst/>
        </p:spPr>
        <p:txBody>
          <a:bodyPr vert="horz" wrap="square" lIns="77925" tIns="38963" rIns="77925" bIns="38963" numCol="1" anchor="t" anchorCtr="0" compatLnSpc="1">
            <a:prstTxWarp prst="textNoShape">
              <a:avLst/>
            </a:prstTxWarp>
          </a:bodyPr>
          <a:lstStyle>
            <a:lvl1pPr>
              <a:defRPr sz="700">
                <a:latin typeface="Times New Roman" pitchFamily="18" charset="0"/>
                <a:ea typeface="宋体" pitchFamily="2" charset="-122"/>
              </a:defRPr>
            </a:lvl1pPr>
          </a:lstStyle>
          <a:p>
            <a:pPr>
              <a:defRPr/>
            </a:pPr>
            <a:fld id="{FD116F67-BEC3-8349-9913-EE0C78E5732C}" type="datetime1">
              <a:rPr lang="zh-CN" altLang="en-US"/>
              <a:pPr>
                <a:defRPr/>
              </a:pPr>
              <a:t>2026/5/13</a:t>
            </a:fld>
            <a:endParaRPr lang="fi-FI" altLang="zh-CN"/>
          </a:p>
        </p:txBody>
      </p:sp>
      <p:sp>
        <p:nvSpPr>
          <p:cNvPr id="45064" name="Rectangle 8">
            <a:extLst>
              <a:ext uri="{FF2B5EF4-FFF2-40B4-BE49-F238E27FC236}">
                <a16:creationId xmlns:a16="http://schemas.microsoft.com/office/drawing/2014/main" id="{24053349-4ED2-6646-BB34-995A1CD15515}"/>
              </a:ext>
            </a:extLst>
          </p:cNvPr>
          <p:cNvSpPr>
            <a:spLocks noGrp="1" noChangeArrowheads="1"/>
          </p:cNvSpPr>
          <p:nvPr>
            <p:ph type="ftr" sz="quarter" idx="3"/>
          </p:nvPr>
        </p:nvSpPr>
        <p:spPr bwMode="auto">
          <a:xfrm>
            <a:off x="3233616" y="5498044"/>
            <a:ext cx="5096282" cy="216959"/>
          </a:xfrm>
          <a:prstGeom prst="rect">
            <a:avLst/>
          </a:prstGeom>
          <a:noFill/>
          <a:ln w="9525">
            <a:noFill/>
            <a:miter lim="800000"/>
            <a:headEnd/>
            <a:tailEnd/>
          </a:ln>
          <a:effectLst/>
        </p:spPr>
        <p:txBody>
          <a:bodyPr vert="horz" wrap="square" lIns="77925" tIns="38963" rIns="77925" bIns="38963" numCol="1" anchor="t" anchorCtr="0" compatLnSpc="1">
            <a:prstTxWarp prst="textNoShape">
              <a:avLst/>
            </a:prstTxWarp>
          </a:bodyPr>
          <a:lstStyle>
            <a:lvl1pPr algn="ctr">
              <a:defRPr sz="700">
                <a:latin typeface="Comic Sans MS" pitchFamily="66" charset="0"/>
                <a:ea typeface="宋体" pitchFamily="2" charset="-122"/>
                <a:cs typeface="+mn-cs"/>
              </a:defRPr>
            </a:lvl1pPr>
          </a:lstStyle>
          <a:p>
            <a:pPr>
              <a:defRPr/>
            </a:pPr>
            <a:endParaRPr lang="fi-FI" altLang="zh-CN"/>
          </a:p>
        </p:txBody>
      </p:sp>
      <p:sp>
        <p:nvSpPr>
          <p:cNvPr id="45065" name="Rectangle 9">
            <a:extLst>
              <a:ext uri="{FF2B5EF4-FFF2-40B4-BE49-F238E27FC236}">
                <a16:creationId xmlns:a16="http://schemas.microsoft.com/office/drawing/2014/main" id="{D31BDAA3-7D1B-4347-923E-83B5FF86340C}"/>
              </a:ext>
            </a:extLst>
          </p:cNvPr>
          <p:cNvSpPr>
            <a:spLocks noGrp="1" noChangeArrowheads="1"/>
          </p:cNvSpPr>
          <p:nvPr>
            <p:ph type="sldNum" sz="quarter" idx="4"/>
          </p:nvPr>
        </p:nvSpPr>
        <p:spPr bwMode="auto">
          <a:xfrm>
            <a:off x="8121487" y="5524500"/>
            <a:ext cx="2038513" cy="190500"/>
          </a:xfrm>
          <a:prstGeom prst="rect">
            <a:avLst/>
          </a:prstGeom>
          <a:noFill/>
          <a:ln w="9525">
            <a:noFill/>
            <a:miter lim="800000"/>
            <a:headEnd/>
            <a:tailEnd/>
          </a:ln>
          <a:effectLst/>
        </p:spPr>
        <p:txBody>
          <a:bodyPr vert="horz" wrap="square" lIns="77925" tIns="38963" rIns="77925" bIns="38963" numCol="1" anchor="t" anchorCtr="0" compatLnSpc="1">
            <a:prstTxWarp prst="textNoShape">
              <a:avLst/>
            </a:prstTxWarp>
          </a:bodyPr>
          <a:lstStyle>
            <a:lvl1pPr algn="r">
              <a:defRPr sz="700">
                <a:latin typeface="Times New Roman" charset="0"/>
                <a:ea typeface="楷体_GB2312" charset="0"/>
              </a:defRPr>
            </a:lvl1pPr>
          </a:lstStyle>
          <a:p>
            <a:pPr>
              <a:defRPr/>
            </a:pPr>
            <a:fld id="{88F04057-6F70-3242-B152-1FF531271E1D}" type="slidenum">
              <a:rPr lang="fi-FI" altLang="zh-CN"/>
              <a:pPr>
                <a:defRPr/>
              </a:pPr>
              <a:t>‹#›</a:t>
            </a:fld>
            <a:endParaRPr lang="fi-FI" altLang="zh-CN"/>
          </a:p>
        </p:txBody>
      </p:sp>
      <p:sp>
        <p:nvSpPr>
          <p:cNvPr id="1030" name="Line 11">
            <a:extLst>
              <a:ext uri="{FF2B5EF4-FFF2-40B4-BE49-F238E27FC236}">
                <a16:creationId xmlns:a16="http://schemas.microsoft.com/office/drawing/2014/main" id="{487BB04D-2513-814C-A3A8-2EFAD525CAB4}"/>
              </a:ext>
            </a:extLst>
          </p:cNvPr>
          <p:cNvSpPr>
            <a:spLocks noChangeShapeType="1"/>
          </p:cNvSpPr>
          <p:nvPr/>
        </p:nvSpPr>
        <p:spPr bwMode="auto">
          <a:xfrm flipH="1">
            <a:off x="0" y="877094"/>
            <a:ext cx="101600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lIns="77925" tIns="38963" rIns="77925" bIns="38963" anchor="ctr"/>
          <a:lstStyle/>
          <a:p>
            <a:endParaRPr lang="zh-CN" altLang="en-US" sz="1700"/>
          </a:p>
        </p:txBody>
      </p:sp>
    </p:spTree>
  </p:cSld>
  <p:clrMap bg1="lt1" tx1="dk1" bg2="lt2" tx2="dk2" accent1="accent1" accent2="accent2" accent3="accent3" accent4="accent4" accent5="accent5" accent6="accent6" hlink="hlink" folHlink="folHlink"/>
  <p:sldLayoutIdLst>
    <p:sldLayoutId id="2147484060" r:id="rId1"/>
    <p:sldLayoutId id="2147484061" r:id="rId2"/>
    <p:sldLayoutId id="2147484062" r:id="rId3"/>
    <p:sldLayoutId id="2147484063" r:id="rId4"/>
    <p:sldLayoutId id="2147484064" r:id="rId5"/>
    <p:sldLayoutId id="2147484065" r:id="rId6"/>
    <p:sldLayoutId id="2147484066" r:id="rId7"/>
    <p:sldLayoutId id="2147484067" r:id="rId8"/>
    <p:sldLayoutId id="2147484068" r:id="rId9"/>
    <p:sldLayoutId id="2147484069" r:id="rId10"/>
    <p:sldLayoutId id="2147484070" r:id="rId11"/>
    <p:sldLayoutId id="2147484071" r:id="rId12"/>
    <p:sldLayoutId id="2147484072" r:id="rId13"/>
    <p:sldLayoutId id="2147484073" r:id="rId14"/>
  </p:sldLayoutIdLst>
  <p:hf hdr="0" ftr="0"/>
  <p:txStyles>
    <p:titleStyle>
      <a:lvl1pPr algn="ctr" rtl="0" eaLnBrk="0" fontAlgn="base" hangingPunct="0">
        <a:lnSpc>
          <a:spcPct val="90000"/>
        </a:lnSpc>
        <a:spcBef>
          <a:spcPct val="0"/>
        </a:spcBef>
        <a:spcAft>
          <a:spcPct val="0"/>
        </a:spcAft>
        <a:defRPr sz="3400" b="1">
          <a:solidFill>
            <a:schemeClr val="accent2"/>
          </a:solidFill>
          <a:latin typeface="+mj-lt"/>
          <a:ea typeface="+mj-ea"/>
          <a:cs typeface="隶书" charset="0"/>
        </a:defRPr>
      </a:lvl1pPr>
      <a:lvl2pPr algn="ctr" rtl="0" eaLnBrk="0" fontAlgn="base" hangingPunct="0">
        <a:lnSpc>
          <a:spcPct val="90000"/>
        </a:lnSpc>
        <a:spcBef>
          <a:spcPct val="0"/>
        </a:spcBef>
        <a:spcAft>
          <a:spcPct val="0"/>
        </a:spcAft>
        <a:defRPr sz="3400" b="1">
          <a:solidFill>
            <a:schemeClr val="accent2"/>
          </a:solidFill>
          <a:latin typeface="隶书" pitchFamily="49" charset="-122"/>
          <a:ea typeface="隶书" pitchFamily="49" charset="-122"/>
          <a:cs typeface="隶书" charset="0"/>
        </a:defRPr>
      </a:lvl2pPr>
      <a:lvl3pPr algn="ctr" rtl="0" eaLnBrk="0" fontAlgn="base" hangingPunct="0">
        <a:lnSpc>
          <a:spcPct val="90000"/>
        </a:lnSpc>
        <a:spcBef>
          <a:spcPct val="0"/>
        </a:spcBef>
        <a:spcAft>
          <a:spcPct val="0"/>
        </a:spcAft>
        <a:defRPr sz="3400" b="1">
          <a:solidFill>
            <a:schemeClr val="accent2"/>
          </a:solidFill>
          <a:latin typeface="隶书" pitchFamily="49" charset="-122"/>
          <a:ea typeface="隶书" pitchFamily="49" charset="-122"/>
          <a:cs typeface="隶书" charset="0"/>
        </a:defRPr>
      </a:lvl3pPr>
      <a:lvl4pPr algn="ctr" rtl="0" eaLnBrk="0" fontAlgn="base" hangingPunct="0">
        <a:lnSpc>
          <a:spcPct val="90000"/>
        </a:lnSpc>
        <a:spcBef>
          <a:spcPct val="0"/>
        </a:spcBef>
        <a:spcAft>
          <a:spcPct val="0"/>
        </a:spcAft>
        <a:defRPr sz="3400" b="1">
          <a:solidFill>
            <a:schemeClr val="accent2"/>
          </a:solidFill>
          <a:latin typeface="隶书" pitchFamily="49" charset="-122"/>
          <a:ea typeface="隶书" pitchFamily="49" charset="-122"/>
          <a:cs typeface="隶书" charset="0"/>
        </a:defRPr>
      </a:lvl4pPr>
      <a:lvl5pPr algn="ctr" rtl="0" eaLnBrk="0" fontAlgn="base" hangingPunct="0">
        <a:lnSpc>
          <a:spcPct val="90000"/>
        </a:lnSpc>
        <a:spcBef>
          <a:spcPct val="0"/>
        </a:spcBef>
        <a:spcAft>
          <a:spcPct val="0"/>
        </a:spcAft>
        <a:defRPr sz="3400" b="1">
          <a:solidFill>
            <a:schemeClr val="accent2"/>
          </a:solidFill>
          <a:latin typeface="隶书" pitchFamily="49" charset="-122"/>
          <a:ea typeface="隶书" pitchFamily="49" charset="-122"/>
          <a:cs typeface="隶书" charset="0"/>
        </a:defRPr>
      </a:lvl5pPr>
      <a:lvl6pPr marL="389626" algn="ctr" rtl="0" fontAlgn="base">
        <a:lnSpc>
          <a:spcPct val="90000"/>
        </a:lnSpc>
        <a:spcBef>
          <a:spcPct val="0"/>
        </a:spcBef>
        <a:spcAft>
          <a:spcPct val="0"/>
        </a:spcAft>
        <a:defRPr sz="3400" b="1">
          <a:solidFill>
            <a:schemeClr val="accent2"/>
          </a:solidFill>
          <a:latin typeface="隶书" pitchFamily="49" charset="-122"/>
          <a:ea typeface="隶书" pitchFamily="49" charset="-122"/>
        </a:defRPr>
      </a:lvl6pPr>
      <a:lvl7pPr marL="779252" algn="ctr" rtl="0" fontAlgn="base">
        <a:lnSpc>
          <a:spcPct val="90000"/>
        </a:lnSpc>
        <a:spcBef>
          <a:spcPct val="0"/>
        </a:spcBef>
        <a:spcAft>
          <a:spcPct val="0"/>
        </a:spcAft>
        <a:defRPr sz="3400" b="1">
          <a:solidFill>
            <a:schemeClr val="accent2"/>
          </a:solidFill>
          <a:latin typeface="隶书" pitchFamily="49" charset="-122"/>
          <a:ea typeface="隶书" pitchFamily="49" charset="-122"/>
        </a:defRPr>
      </a:lvl7pPr>
      <a:lvl8pPr marL="1168878" algn="ctr" rtl="0" fontAlgn="base">
        <a:lnSpc>
          <a:spcPct val="90000"/>
        </a:lnSpc>
        <a:spcBef>
          <a:spcPct val="0"/>
        </a:spcBef>
        <a:spcAft>
          <a:spcPct val="0"/>
        </a:spcAft>
        <a:defRPr sz="3400" b="1">
          <a:solidFill>
            <a:schemeClr val="accent2"/>
          </a:solidFill>
          <a:latin typeface="隶书" pitchFamily="49" charset="-122"/>
          <a:ea typeface="隶书" pitchFamily="49" charset="-122"/>
        </a:defRPr>
      </a:lvl8pPr>
      <a:lvl9pPr marL="1558503" algn="ctr" rtl="0" fontAlgn="base">
        <a:lnSpc>
          <a:spcPct val="90000"/>
        </a:lnSpc>
        <a:spcBef>
          <a:spcPct val="0"/>
        </a:spcBef>
        <a:spcAft>
          <a:spcPct val="0"/>
        </a:spcAft>
        <a:defRPr sz="3400" b="1">
          <a:solidFill>
            <a:schemeClr val="accent2"/>
          </a:solidFill>
          <a:latin typeface="隶书" pitchFamily="49" charset="-122"/>
          <a:ea typeface="隶书" pitchFamily="49" charset="-122"/>
        </a:defRPr>
      </a:lvl9pPr>
    </p:titleStyle>
    <p:bodyStyle>
      <a:lvl1pPr marL="162344" indent="-162344" algn="l" rtl="0" eaLnBrk="0" fontAlgn="base" hangingPunct="0">
        <a:spcBef>
          <a:spcPct val="0"/>
        </a:spcBef>
        <a:spcAft>
          <a:spcPct val="0"/>
        </a:spcAft>
        <a:buChar char="•"/>
        <a:defRPr kumimoji="1" sz="1700">
          <a:solidFill>
            <a:schemeClr val="tx1"/>
          </a:solidFill>
          <a:latin typeface="+mn-lt"/>
          <a:ea typeface="+mn-ea"/>
          <a:cs typeface="楷体_GB2312" charset="0"/>
        </a:defRPr>
      </a:lvl1pPr>
      <a:lvl2pPr marL="535736" indent="-146110" algn="l" rtl="0" eaLnBrk="0" fontAlgn="base" hangingPunct="0">
        <a:spcBef>
          <a:spcPct val="0"/>
        </a:spcBef>
        <a:spcAft>
          <a:spcPct val="0"/>
        </a:spcAft>
        <a:buChar char="–"/>
        <a:defRPr kumimoji="1" sz="1700">
          <a:solidFill>
            <a:schemeClr val="tx1"/>
          </a:solidFill>
          <a:latin typeface="+mn-lt"/>
          <a:ea typeface="+mn-ea"/>
          <a:cs typeface="楷体_GB2312" charset="0"/>
        </a:defRPr>
      </a:lvl2pPr>
      <a:lvl3pPr marL="883423" indent="-194813" algn="l" rtl="0" eaLnBrk="0" fontAlgn="base" hangingPunct="0">
        <a:spcBef>
          <a:spcPct val="0"/>
        </a:spcBef>
        <a:spcAft>
          <a:spcPct val="0"/>
        </a:spcAft>
        <a:buChar char="•"/>
        <a:defRPr kumimoji="1" sz="2700">
          <a:solidFill>
            <a:schemeClr val="tx1"/>
          </a:solidFill>
          <a:latin typeface="+mn-lt"/>
          <a:ea typeface="宋体" pitchFamily="2" charset="-122"/>
          <a:cs typeface="宋体" charset="0"/>
        </a:defRPr>
      </a:lvl3pPr>
      <a:lvl4pPr marL="1231109" indent="-194813" algn="l" rtl="0" eaLnBrk="0" fontAlgn="base" hangingPunct="0">
        <a:spcBef>
          <a:spcPct val="0"/>
        </a:spcBef>
        <a:spcAft>
          <a:spcPct val="0"/>
        </a:spcAft>
        <a:buChar char="–"/>
        <a:defRPr kumimoji="1" sz="1700">
          <a:solidFill>
            <a:schemeClr val="tx1"/>
          </a:solidFill>
          <a:latin typeface="+mn-lt"/>
          <a:ea typeface="+mn-ea"/>
          <a:cs typeface="楷体_GB2312" charset="0"/>
        </a:defRPr>
      </a:lvl4pPr>
      <a:lvl5pPr marL="1578797" indent="-194813" algn="l" rtl="0" eaLnBrk="0" fontAlgn="base" hangingPunct="0">
        <a:spcBef>
          <a:spcPct val="0"/>
        </a:spcBef>
        <a:spcAft>
          <a:spcPct val="0"/>
        </a:spcAft>
        <a:buChar char="»"/>
        <a:defRPr kumimoji="1" sz="2700">
          <a:solidFill>
            <a:schemeClr val="tx1"/>
          </a:solidFill>
          <a:latin typeface="+mn-lt"/>
          <a:ea typeface="宋体" pitchFamily="2" charset="-122"/>
          <a:cs typeface="宋体" charset="0"/>
        </a:defRPr>
      </a:lvl5pPr>
      <a:lvl6pPr marL="1968423" indent="-194813" algn="l" rtl="0" fontAlgn="base">
        <a:spcBef>
          <a:spcPct val="0"/>
        </a:spcBef>
        <a:spcAft>
          <a:spcPct val="0"/>
        </a:spcAft>
        <a:buChar char="»"/>
        <a:defRPr sz="2700">
          <a:solidFill>
            <a:schemeClr val="tx1"/>
          </a:solidFill>
          <a:latin typeface="+mn-lt"/>
          <a:ea typeface="宋体" pitchFamily="2" charset="-122"/>
        </a:defRPr>
      </a:lvl6pPr>
      <a:lvl7pPr marL="2358048" indent="-194813" algn="l" rtl="0" fontAlgn="base">
        <a:spcBef>
          <a:spcPct val="0"/>
        </a:spcBef>
        <a:spcAft>
          <a:spcPct val="0"/>
        </a:spcAft>
        <a:buChar char="»"/>
        <a:defRPr sz="2700">
          <a:solidFill>
            <a:schemeClr val="tx1"/>
          </a:solidFill>
          <a:latin typeface="+mn-lt"/>
          <a:ea typeface="宋体" pitchFamily="2" charset="-122"/>
        </a:defRPr>
      </a:lvl7pPr>
      <a:lvl8pPr marL="2747674" indent="-194813" algn="l" rtl="0" fontAlgn="base">
        <a:spcBef>
          <a:spcPct val="0"/>
        </a:spcBef>
        <a:spcAft>
          <a:spcPct val="0"/>
        </a:spcAft>
        <a:buChar char="»"/>
        <a:defRPr sz="2700">
          <a:solidFill>
            <a:schemeClr val="tx1"/>
          </a:solidFill>
          <a:latin typeface="+mn-lt"/>
          <a:ea typeface="宋体" pitchFamily="2" charset="-122"/>
        </a:defRPr>
      </a:lvl8pPr>
      <a:lvl9pPr marL="3137300" indent="-194813" algn="l" rtl="0" fontAlgn="base">
        <a:spcBef>
          <a:spcPct val="0"/>
        </a:spcBef>
        <a:spcAft>
          <a:spcPct val="0"/>
        </a:spcAft>
        <a:buChar char="»"/>
        <a:defRPr sz="2700">
          <a:solidFill>
            <a:schemeClr val="tx1"/>
          </a:solidFill>
          <a:latin typeface="+mn-lt"/>
          <a:ea typeface="宋体" pitchFamily="2" charset="-122"/>
        </a:defRPr>
      </a:lvl9pPr>
    </p:bodyStyle>
    <p:otherStyle>
      <a:defPPr>
        <a:defRPr lang="zh-CN"/>
      </a:defPPr>
      <a:lvl1pPr marL="0" algn="l" defTabSz="779252" rtl="0" eaLnBrk="1" latinLnBrk="0" hangingPunct="1">
        <a:defRPr sz="1500" kern="1200">
          <a:solidFill>
            <a:schemeClr val="tx1"/>
          </a:solidFill>
          <a:latin typeface="+mn-lt"/>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7EAFDEFB-6007-FB49-A810-955D10485D4C}"/>
              </a:ext>
            </a:extLst>
          </p:cNvPr>
          <p:cNvGrpSpPr>
            <a:grpSpLocks/>
          </p:cNvGrpSpPr>
          <p:nvPr userDrawn="1"/>
        </p:nvGrpSpPr>
        <p:grpSpPr bwMode="auto">
          <a:xfrm>
            <a:off x="0" y="0"/>
            <a:ext cx="1313962" cy="5715000"/>
            <a:chOff x="0" y="0"/>
            <a:chExt cx="807" cy="4320"/>
          </a:xfrm>
        </p:grpSpPr>
        <p:pic>
          <p:nvPicPr>
            <p:cNvPr id="1031" name="Picture 3" descr="master03_image001">
              <a:extLst>
                <a:ext uri="{FF2B5EF4-FFF2-40B4-BE49-F238E27FC236}">
                  <a16:creationId xmlns:a16="http://schemas.microsoft.com/office/drawing/2014/main" id="{1B1AD37D-1905-FE49-8A26-B6B3889830CE}"/>
                </a:ext>
              </a:extLst>
            </p:cNvPr>
            <p:cNvPicPr>
              <a:picLocks noChangeAspect="1" noChangeArrowheads="1"/>
            </p:cNvPicPr>
            <p:nvPr userDrawn="1"/>
          </p:nvPicPr>
          <p:blipFill>
            <a:blip r:embed="rId16" cstate="screen">
              <a:extLst>
                <a:ext uri="{28A0092B-C50C-407E-A947-70E740481C1C}">
                  <a14:useLocalDpi xmlns:a14="http://schemas.microsoft.com/office/drawing/2010/main"/>
                </a:ext>
              </a:extLst>
            </a:blip>
            <a:srcRect/>
            <a:stretch>
              <a:fillRect/>
            </a:stretch>
          </p:blipFill>
          <p:spPr bwMode="auto">
            <a:xfrm>
              <a:off x="0" y="0"/>
              <a:ext cx="807" cy="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4" descr="master03_image002">
              <a:extLst>
                <a:ext uri="{FF2B5EF4-FFF2-40B4-BE49-F238E27FC236}">
                  <a16:creationId xmlns:a16="http://schemas.microsoft.com/office/drawing/2014/main" id="{51505268-EA9F-1544-89C3-93B85DF8E853}"/>
                </a:ext>
              </a:extLst>
            </p:cNvPr>
            <p:cNvPicPr>
              <a:picLocks noChangeAspect="1" noChangeArrowheads="1"/>
            </p:cNvPicPr>
            <p:nvPr userDrawn="1"/>
          </p:nvPicPr>
          <p:blipFill>
            <a:blip r:embed="rId17" cstate="screen">
              <a:extLst>
                <a:ext uri="{28A0092B-C50C-407E-A947-70E740481C1C}">
                  <a14:useLocalDpi xmlns:a14="http://schemas.microsoft.com/office/drawing/2010/main"/>
                </a:ext>
              </a:extLst>
            </a:blip>
            <a:srcRect/>
            <a:stretch>
              <a:fillRect/>
            </a:stretch>
          </p:blipFill>
          <p:spPr bwMode="auto">
            <a:xfrm flipH="1">
              <a:off x="0" y="663"/>
              <a:ext cx="807" cy="3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063" name="Rectangle 7">
            <a:extLst>
              <a:ext uri="{FF2B5EF4-FFF2-40B4-BE49-F238E27FC236}">
                <a16:creationId xmlns:a16="http://schemas.microsoft.com/office/drawing/2014/main" id="{9C1341AD-FD6B-BD4D-B9BF-8265B5616119}"/>
              </a:ext>
            </a:extLst>
          </p:cNvPr>
          <p:cNvSpPr>
            <a:spLocks noGrp="1" noChangeArrowheads="1"/>
          </p:cNvSpPr>
          <p:nvPr>
            <p:ph type="dt" sz="half" idx="2"/>
          </p:nvPr>
        </p:nvSpPr>
        <p:spPr bwMode="auto">
          <a:xfrm>
            <a:off x="234461" y="5461000"/>
            <a:ext cx="1641231" cy="1905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667">
                <a:latin typeface="Times New Roman" pitchFamily="18" charset="0"/>
                <a:ea typeface="宋体" pitchFamily="2" charset="-122"/>
              </a:defRPr>
            </a:lvl1pPr>
          </a:lstStyle>
          <a:p>
            <a:pPr>
              <a:defRPr/>
            </a:pPr>
            <a:fld id="{FD116F67-BEC3-8349-9913-EE0C78E5732C}" type="datetime1">
              <a:rPr lang="zh-CN" altLang="en-US">
                <a:solidFill>
                  <a:srgbClr val="000000"/>
                </a:solidFill>
              </a:rPr>
              <a:pPr>
                <a:defRPr/>
              </a:pPr>
              <a:t>2026/5/13</a:t>
            </a:fld>
            <a:endParaRPr lang="fi-FI" altLang="zh-CN">
              <a:solidFill>
                <a:srgbClr val="000000"/>
              </a:solidFill>
            </a:endParaRPr>
          </a:p>
        </p:txBody>
      </p:sp>
      <p:sp>
        <p:nvSpPr>
          <p:cNvPr id="45064" name="Rectangle 8">
            <a:extLst>
              <a:ext uri="{FF2B5EF4-FFF2-40B4-BE49-F238E27FC236}">
                <a16:creationId xmlns:a16="http://schemas.microsoft.com/office/drawing/2014/main" id="{24053349-4ED2-6646-BB34-995A1CD15515}"/>
              </a:ext>
            </a:extLst>
          </p:cNvPr>
          <p:cNvSpPr>
            <a:spLocks noGrp="1" noChangeArrowheads="1"/>
          </p:cNvSpPr>
          <p:nvPr>
            <p:ph type="ftr" sz="quarter" idx="3"/>
          </p:nvPr>
        </p:nvSpPr>
        <p:spPr bwMode="auto">
          <a:xfrm>
            <a:off x="3233616" y="5498042"/>
            <a:ext cx="5096282" cy="21695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667">
                <a:latin typeface="Comic Sans MS" pitchFamily="66" charset="0"/>
                <a:ea typeface="宋体" pitchFamily="2" charset="-122"/>
                <a:cs typeface="+mn-cs"/>
              </a:defRPr>
            </a:lvl1pPr>
          </a:lstStyle>
          <a:p>
            <a:pPr>
              <a:defRPr/>
            </a:pPr>
            <a:endParaRPr lang="fi-FI" altLang="zh-CN">
              <a:solidFill>
                <a:srgbClr val="000000"/>
              </a:solidFill>
            </a:endParaRPr>
          </a:p>
        </p:txBody>
      </p:sp>
      <p:sp>
        <p:nvSpPr>
          <p:cNvPr id="45065" name="Rectangle 9">
            <a:extLst>
              <a:ext uri="{FF2B5EF4-FFF2-40B4-BE49-F238E27FC236}">
                <a16:creationId xmlns:a16="http://schemas.microsoft.com/office/drawing/2014/main" id="{D31BDAA3-7D1B-4347-923E-83B5FF86340C}"/>
              </a:ext>
            </a:extLst>
          </p:cNvPr>
          <p:cNvSpPr>
            <a:spLocks noGrp="1" noChangeArrowheads="1"/>
          </p:cNvSpPr>
          <p:nvPr>
            <p:ph type="sldNum" sz="quarter" idx="4"/>
          </p:nvPr>
        </p:nvSpPr>
        <p:spPr bwMode="auto">
          <a:xfrm>
            <a:off x="8121487" y="5524500"/>
            <a:ext cx="2038513" cy="1905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667">
                <a:latin typeface="Times New Roman" charset="0"/>
                <a:ea typeface="楷体_GB2312" charset="0"/>
              </a:defRPr>
            </a:lvl1pPr>
          </a:lstStyle>
          <a:p>
            <a:pPr>
              <a:defRPr/>
            </a:pPr>
            <a:fld id="{88F04057-6F70-3242-B152-1FF531271E1D}" type="slidenum">
              <a:rPr lang="fi-FI" altLang="zh-CN">
                <a:solidFill>
                  <a:srgbClr val="000000"/>
                </a:solidFill>
              </a:rPr>
              <a:pPr>
                <a:defRPr/>
              </a:pPr>
              <a:t>‹#›</a:t>
            </a:fld>
            <a:endParaRPr lang="fi-FI" altLang="zh-CN">
              <a:solidFill>
                <a:srgbClr val="000000"/>
              </a:solidFill>
            </a:endParaRPr>
          </a:p>
        </p:txBody>
      </p:sp>
      <p:sp>
        <p:nvSpPr>
          <p:cNvPr id="1030" name="Line 11">
            <a:extLst>
              <a:ext uri="{FF2B5EF4-FFF2-40B4-BE49-F238E27FC236}">
                <a16:creationId xmlns:a16="http://schemas.microsoft.com/office/drawing/2014/main" id="{487BB04D-2513-814C-A3A8-2EFAD525CAB4}"/>
              </a:ext>
            </a:extLst>
          </p:cNvPr>
          <p:cNvSpPr>
            <a:spLocks noChangeShapeType="1"/>
          </p:cNvSpPr>
          <p:nvPr/>
        </p:nvSpPr>
        <p:spPr bwMode="auto">
          <a:xfrm flipH="1">
            <a:off x="0" y="877094"/>
            <a:ext cx="101600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sz="1477">
              <a:solidFill>
                <a:srgbClr val="000000"/>
              </a:solidFill>
            </a:endParaRPr>
          </a:p>
        </p:txBody>
      </p:sp>
    </p:spTree>
    <p:extLst>
      <p:ext uri="{BB962C8B-B14F-4D97-AF65-F5344CB8AC3E}">
        <p14:creationId xmlns:p14="http://schemas.microsoft.com/office/powerpoint/2010/main" val="2732467466"/>
      </p:ext>
    </p:extLst>
  </p:cSld>
  <p:clrMap bg1="lt1" tx1="dk1" bg2="lt2" tx2="dk2" accent1="accent1" accent2="accent2" accent3="accent3" accent4="accent4" accent5="accent5" accent6="accent6" hlink="hlink" folHlink="folHlink"/>
  <p:sldLayoutIdLst>
    <p:sldLayoutId id="2147484303" r:id="rId1"/>
    <p:sldLayoutId id="2147484304" r:id="rId2"/>
    <p:sldLayoutId id="2147484305" r:id="rId3"/>
    <p:sldLayoutId id="2147484306" r:id="rId4"/>
    <p:sldLayoutId id="2147484307" r:id="rId5"/>
    <p:sldLayoutId id="2147484308" r:id="rId6"/>
    <p:sldLayoutId id="2147484309" r:id="rId7"/>
    <p:sldLayoutId id="2147484310" r:id="rId8"/>
    <p:sldLayoutId id="2147484311" r:id="rId9"/>
    <p:sldLayoutId id="2147484312" r:id="rId10"/>
    <p:sldLayoutId id="2147484313" r:id="rId11"/>
    <p:sldLayoutId id="2147484314" r:id="rId12"/>
    <p:sldLayoutId id="2147484315" r:id="rId13"/>
    <p:sldLayoutId id="2147484364" r:id="rId14"/>
  </p:sldLayoutIdLst>
  <p:hf hdr="0" ftr="0"/>
  <p:txStyles>
    <p:titleStyle>
      <a:lvl1pPr algn="ctr" rtl="0" eaLnBrk="0" fontAlgn="base" hangingPunct="0">
        <a:lnSpc>
          <a:spcPct val="90000"/>
        </a:lnSpc>
        <a:spcBef>
          <a:spcPct val="0"/>
        </a:spcBef>
        <a:spcAft>
          <a:spcPct val="0"/>
        </a:spcAft>
        <a:defRPr sz="3333" b="1">
          <a:solidFill>
            <a:schemeClr val="accent2"/>
          </a:solidFill>
          <a:latin typeface="+mj-lt"/>
          <a:ea typeface="+mj-ea"/>
          <a:cs typeface="隶书" charset="0"/>
        </a:defRPr>
      </a:lvl1pPr>
      <a:lvl2pPr algn="ctr" rtl="0" eaLnBrk="0" fontAlgn="base" hangingPunct="0">
        <a:lnSpc>
          <a:spcPct val="90000"/>
        </a:lnSpc>
        <a:spcBef>
          <a:spcPct val="0"/>
        </a:spcBef>
        <a:spcAft>
          <a:spcPct val="0"/>
        </a:spcAft>
        <a:defRPr sz="3333" b="1">
          <a:solidFill>
            <a:schemeClr val="accent2"/>
          </a:solidFill>
          <a:latin typeface="隶书" pitchFamily="49" charset="-122"/>
          <a:ea typeface="隶书" pitchFamily="49" charset="-122"/>
          <a:cs typeface="隶书" charset="0"/>
        </a:defRPr>
      </a:lvl2pPr>
      <a:lvl3pPr algn="ctr" rtl="0" eaLnBrk="0" fontAlgn="base" hangingPunct="0">
        <a:lnSpc>
          <a:spcPct val="90000"/>
        </a:lnSpc>
        <a:spcBef>
          <a:spcPct val="0"/>
        </a:spcBef>
        <a:spcAft>
          <a:spcPct val="0"/>
        </a:spcAft>
        <a:defRPr sz="3333" b="1">
          <a:solidFill>
            <a:schemeClr val="accent2"/>
          </a:solidFill>
          <a:latin typeface="隶书" pitchFamily="49" charset="-122"/>
          <a:ea typeface="隶书" pitchFamily="49" charset="-122"/>
          <a:cs typeface="隶书" charset="0"/>
        </a:defRPr>
      </a:lvl3pPr>
      <a:lvl4pPr algn="ctr" rtl="0" eaLnBrk="0" fontAlgn="base" hangingPunct="0">
        <a:lnSpc>
          <a:spcPct val="90000"/>
        </a:lnSpc>
        <a:spcBef>
          <a:spcPct val="0"/>
        </a:spcBef>
        <a:spcAft>
          <a:spcPct val="0"/>
        </a:spcAft>
        <a:defRPr sz="3333" b="1">
          <a:solidFill>
            <a:schemeClr val="accent2"/>
          </a:solidFill>
          <a:latin typeface="隶书" pitchFamily="49" charset="-122"/>
          <a:ea typeface="隶书" pitchFamily="49" charset="-122"/>
          <a:cs typeface="隶书" charset="0"/>
        </a:defRPr>
      </a:lvl4pPr>
      <a:lvl5pPr algn="ctr" rtl="0" eaLnBrk="0" fontAlgn="base" hangingPunct="0">
        <a:lnSpc>
          <a:spcPct val="90000"/>
        </a:lnSpc>
        <a:spcBef>
          <a:spcPct val="0"/>
        </a:spcBef>
        <a:spcAft>
          <a:spcPct val="0"/>
        </a:spcAft>
        <a:defRPr sz="3333" b="1">
          <a:solidFill>
            <a:schemeClr val="accent2"/>
          </a:solidFill>
          <a:latin typeface="隶书" pitchFamily="49" charset="-122"/>
          <a:ea typeface="隶书" pitchFamily="49" charset="-122"/>
          <a:cs typeface="隶书" charset="0"/>
        </a:defRPr>
      </a:lvl5pPr>
      <a:lvl6pPr marL="380985" algn="ctr" rtl="0" fontAlgn="base">
        <a:lnSpc>
          <a:spcPct val="90000"/>
        </a:lnSpc>
        <a:spcBef>
          <a:spcPct val="0"/>
        </a:spcBef>
        <a:spcAft>
          <a:spcPct val="0"/>
        </a:spcAft>
        <a:defRPr sz="3333" b="1">
          <a:solidFill>
            <a:schemeClr val="accent2"/>
          </a:solidFill>
          <a:latin typeface="隶书" pitchFamily="49" charset="-122"/>
          <a:ea typeface="隶书" pitchFamily="49" charset="-122"/>
        </a:defRPr>
      </a:lvl6pPr>
      <a:lvl7pPr marL="761970" algn="ctr" rtl="0" fontAlgn="base">
        <a:lnSpc>
          <a:spcPct val="90000"/>
        </a:lnSpc>
        <a:spcBef>
          <a:spcPct val="0"/>
        </a:spcBef>
        <a:spcAft>
          <a:spcPct val="0"/>
        </a:spcAft>
        <a:defRPr sz="3333" b="1">
          <a:solidFill>
            <a:schemeClr val="accent2"/>
          </a:solidFill>
          <a:latin typeface="隶书" pitchFamily="49" charset="-122"/>
          <a:ea typeface="隶书" pitchFamily="49" charset="-122"/>
        </a:defRPr>
      </a:lvl7pPr>
      <a:lvl8pPr marL="1142954" algn="ctr" rtl="0" fontAlgn="base">
        <a:lnSpc>
          <a:spcPct val="90000"/>
        </a:lnSpc>
        <a:spcBef>
          <a:spcPct val="0"/>
        </a:spcBef>
        <a:spcAft>
          <a:spcPct val="0"/>
        </a:spcAft>
        <a:defRPr sz="3333" b="1">
          <a:solidFill>
            <a:schemeClr val="accent2"/>
          </a:solidFill>
          <a:latin typeface="隶书" pitchFamily="49" charset="-122"/>
          <a:ea typeface="隶书" pitchFamily="49" charset="-122"/>
        </a:defRPr>
      </a:lvl8pPr>
      <a:lvl9pPr marL="1523939" algn="ctr" rtl="0" fontAlgn="base">
        <a:lnSpc>
          <a:spcPct val="90000"/>
        </a:lnSpc>
        <a:spcBef>
          <a:spcPct val="0"/>
        </a:spcBef>
        <a:spcAft>
          <a:spcPct val="0"/>
        </a:spcAft>
        <a:defRPr sz="3333" b="1">
          <a:solidFill>
            <a:schemeClr val="accent2"/>
          </a:solidFill>
          <a:latin typeface="隶书" pitchFamily="49" charset="-122"/>
          <a:ea typeface="隶书" pitchFamily="49" charset="-122"/>
        </a:defRPr>
      </a:lvl9pPr>
    </p:titleStyle>
    <p:bodyStyle>
      <a:lvl1pPr marL="158744" indent="-158744" algn="l" rtl="0" eaLnBrk="0" fontAlgn="base" hangingPunct="0">
        <a:spcBef>
          <a:spcPct val="0"/>
        </a:spcBef>
        <a:spcAft>
          <a:spcPct val="0"/>
        </a:spcAft>
        <a:buChar char="•"/>
        <a:defRPr kumimoji="1" sz="1667">
          <a:solidFill>
            <a:schemeClr val="tx1"/>
          </a:solidFill>
          <a:latin typeface="+mn-lt"/>
          <a:ea typeface="+mn-ea"/>
          <a:cs typeface="楷体_GB2312" charset="0"/>
        </a:defRPr>
      </a:lvl1pPr>
      <a:lvl2pPr marL="523854" indent="-142869" algn="l" rtl="0" eaLnBrk="0" fontAlgn="base" hangingPunct="0">
        <a:spcBef>
          <a:spcPct val="0"/>
        </a:spcBef>
        <a:spcAft>
          <a:spcPct val="0"/>
        </a:spcAft>
        <a:buChar char="–"/>
        <a:defRPr kumimoji="1" sz="1667">
          <a:solidFill>
            <a:schemeClr val="tx1"/>
          </a:solidFill>
          <a:latin typeface="+mn-lt"/>
          <a:ea typeface="+mn-ea"/>
          <a:cs typeface="楷体_GB2312" charset="0"/>
        </a:defRPr>
      </a:lvl2pPr>
      <a:lvl3pPr marL="863830" indent="-190492" algn="l" rtl="0" eaLnBrk="0" fontAlgn="base" hangingPunct="0">
        <a:spcBef>
          <a:spcPct val="0"/>
        </a:spcBef>
        <a:spcAft>
          <a:spcPct val="0"/>
        </a:spcAft>
        <a:buChar char="•"/>
        <a:defRPr kumimoji="1" sz="2667">
          <a:solidFill>
            <a:schemeClr val="tx1"/>
          </a:solidFill>
          <a:latin typeface="+mn-lt"/>
          <a:ea typeface="宋体" pitchFamily="2" charset="-122"/>
          <a:cs typeface="宋体" charset="0"/>
        </a:defRPr>
      </a:lvl3pPr>
      <a:lvl4pPr marL="1203806" indent="-190492" algn="l" rtl="0" eaLnBrk="0" fontAlgn="base" hangingPunct="0">
        <a:spcBef>
          <a:spcPct val="0"/>
        </a:spcBef>
        <a:spcAft>
          <a:spcPct val="0"/>
        </a:spcAft>
        <a:buChar char="–"/>
        <a:defRPr kumimoji="1" sz="1667">
          <a:solidFill>
            <a:schemeClr val="tx1"/>
          </a:solidFill>
          <a:latin typeface="+mn-lt"/>
          <a:ea typeface="+mn-ea"/>
          <a:cs typeface="楷体_GB2312" charset="0"/>
        </a:defRPr>
      </a:lvl4pPr>
      <a:lvl5pPr marL="1543782" indent="-190492" algn="l" rtl="0" eaLnBrk="0" fontAlgn="base" hangingPunct="0">
        <a:spcBef>
          <a:spcPct val="0"/>
        </a:spcBef>
        <a:spcAft>
          <a:spcPct val="0"/>
        </a:spcAft>
        <a:buChar char="»"/>
        <a:defRPr kumimoji="1" sz="2667">
          <a:solidFill>
            <a:schemeClr val="tx1"/>
          </a:solidFill>
          <a:latin typeface="+mn-lt"/>
          <a:ea typeface="宋体" pitchFamily="2" charset="-122"/>
          <a:cs typeface="宋体" charset="0"/>
        </a:defRPr>
      </a:lvl5pPr>
      <a:lvl6pPr marL="1924767" indent="-190492" algn="l" rtl="0" fontAlgn="base">
        <a:spcBef>
          <a:spcPct val="0"/>
        </a:spcBef>
        <a:spcAft>
          <a:spcPct val="0"/>
        </a:spcAft>
        <a:buChar char="»"/>
        <a:defRPr sz="2667">
          <a:solidFill>
            <a:schemeClr val="tx1"/>
          </a:solidFill>
          <a:latin typeface="+mn-lt"/>
          <a:ea typeface="宋体" pitchFamily="2" charset="-122"/>
        </a:defRPr>
      </a:lvl6pPr>
      <a:lvl7pPr marL="2305752" indent="-190492" algn="l" rtl="0" fontAlgn="base">
        <a:spcBef>
          <a:spcPct val="0"/>
        </a:spcBef>
        <a:spcAft>
          <a:spcPct val="0"/>
        </a:spcAft>
        <a:buChar char="»"/>
        <a:defRPr sz="2667">
          <a:solidFill>
            <a:schemeClr val="tx1"/>
          </a:solidFill>
          <a:latin typeface="+mn-lt"/>
          <a:ea typeface="宋体" pitchFamily="2" charset="-122"/>
        </a:defRPr>
      </a:lvl7pPr>
      <a:lvl8pPr marL="2686737" indent="-190492" algn="l" rtl="0" fontAlgn="base">
        <a:spcBef>
          <a:spcPct val="0"/>
        </a:spcBef>
        <a:spcAft>
          <a:spcPct val="0"/>
        </a:spcAft>
        <a:buChar char="»"/>
        <a:defRPr sz="2667">
          <a:solidFill>
            <a:schemeClr val="tx1"/>
          </a:solidFill>
          <a:latin typeface="+mn-lt"/>
          <a:ea typeface="宋体" pitchFamily="2" charset="-122"/>
        </a:defRPr>
      </a:lvl8pPr>
      <a:lvl9pPr marL="3067721" indent="-190492" algn="l" rtl="0" fontAlgn="base">
        <a:spcBef>
          <a:spcPct val="0"/>
        </a:spcBef>
        <a:spcAft>
          <a:spcPct val="0"/>
        </a:spcAft>
        <a:buChar char="»"/>
        <a:defRPr sz="2667">
          <a:solidFill>
            <a:schemeClr val="tx1"/>
          </a:solidFill>
          <a:latin typeface="+mn-lt"/>
          <a:ea typeface="宋体" pitchFamily="2" charset="-122"/>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3" cstate="print">
            <a:duotone>
              <a:schemeClr val="accent1"/>
              <a:srgbClr val="FFFFFF"/>
            </a:duotone>
            <a:lum bright="12000" contrast="40000"/>
          </a:blip>
          <a:stretch>
            <a:fillRect/>
          </a:stretch>
        </p:blipFill>
        <p:spPr>
          <a:xfrm>
            <a:off x="7408679" y="4095953"/>
            <a:ext cx="2751323" cy="1619048"/>
          </a:xfrm>
          <a:prstGeom prst="rect">
            <a:avLst/>
          </a:prstGeom>
          <a:noFill/>
          <a:ln>
            <a:noFill/>
          </a:ln>
        </p:spPr>
      </p:pic>
      <p:sp>
        <p:nvSpPr>
          <p:cNvPr id="10" name="矩形 9"/>
          <p:cNvSpPr/>
          <p:nvPr/>
        </p:nvSpPr>
        <p:spPr>
          <a:xfrm>
            <a:off x="0" y="0"/>
            <a:ext cx="10160000" cy="59532"/>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fontAlgn="auto" hangingPunct="1">
              <a:spcBef>
                <a:spcPts val="0"/>
              </a:spcBef>
              <a:spcAft>
                <a:spcPts val="0"/>
              </a:spcAft>
            </a:pPr>
            <a:endParaRPr lang="zh-CN" altLang="en-US" sz="1500">
              <a:solidFill>
                <a:prstClr val="black"/>
              </a:solidFill>
            </a:endParaRPr>
          </a:p>
        </p:txBody>
      </p:sp>
      <p:sp>
        <p:nvSpPr>
          <p:cNvPr id="11" name="矩形 10"/>
          <p:cNvSpPr/>
          <p:nvPr/>
        </p:nvSpPr>
        <p:spPr>
          <a:xfrm>
            <a:off x="0" y="34126"/>
            <a:ext cx="5080000" cy="59532"/>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fontAlgn="auto" hangingPunct="1">
              <a:spcBef>
                <a:spcPts val="0"/>
              </a:spcBef>
              <a:spcAft>
                <a:spcPts val="0"/>
              </a:spcAft>
            </a:pPr>
            <a:endParaRPr lang="zh-CN" altLang="en-US" sz="1500">
              <a:solidFill>
                <a:prstClr val="black"/>
              </a:solidFill>
            </a:endParaRPr>
          </a:p>
        </p:txBody>
      </p:sp>
      <p:pic>
        <p:nvPicPr>
          <p:cNvPr id="9" name="图片 8"/>
          <p:cNvPicPr>
            <a:picLocks noChangeAspect="1"/>
          </p:cNvPicPr>
          <p:nvPr/>
        </p:nvPicPr>
        <p:blipFill>
          <a:blip r:embed="rId14" cstate="print">
            <a:duotone>
              <a:schemeClr val="accent1"/>
              <a:srgbClr val="FFFFFF"/>
            </a:duotone>
            <a:lum bright="35000" contrast="40000"/>
          </a:blip>
          <a:stretch>
            <a:fillRect/>
          </a:stretch>
        </p:blipFill>
        <p:spPr>
          <a:xfrm>
            <a:off x="0" y="5350372"/>
            <a:ext cx="10160000" cy="364629"/>
          </a:xfrm>
          <a:prstGeom prst="rect">
            <a:avLst/>
          </a:prstGeom>
          <a:noFill/>
          <a:ln>
            <a:noFill/>
          </a:ln>
          <a:effectLst/>
        </p:spPr>
      </p:pic>
      <p:sp>
        <p:nvSpPr>
          <p:cNvPr id="2" name="标题占位符 1"/>
          <p:cNvSpPr>
            <a:spLocks noGrp="1"/>
          </p:cNvSpPr>
          <p:nvPr>
            <p:ph type="title"/>
          </p:nvPr>
        </p:nvSpPr>
        <p:spPr>
          <a:xfrm>
            <a:off x="508000" y="228865"/>
            <a:ext cx="9144000" cy="952500"/>
          </a:xfrm>
          <a:prstGeom prst="rect">
            <a:avLst/>
          </a:prstGeom>
        </p:spPr>
        <p:txBody>
          <a:bodyPr vert="horz" rtlCol="0" anchor="ctr">
            <a:normAutofit/>
          </a:body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508000" y="1333500"/>
            <a:ext cx="9144000" cy="3771636"/>
          </a:xfrm>
          <a:prstGeom prst="rect">
            <a:avLst/>
          </a:prstGeom>
        </p:spPr>
        <p:txBody>
          <a:bodyPr vert="horz" rtlCol="0">
            <a:normAutofit/>
          </a:bodyPr>
          <a:lstStyle/>
          <a:p>
            <a:pPr lvl="0" eaLnBrk="1" latinLnBrk="0" hangingPunct="1"/>
            <a:r>
              <a:rPr kumimoji="0" lang="zh-CN" altLang="en-US"/>
              <a:t>单击此处编辑母版文本样式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a:p>
        </p:txBody>
      </p:sp>
      <p:sp>
        <p:nvSpPr>
          <p:cNvPr id="4" name="日期占位符 3"/>
          <p:cNvSpPr>
            <a:spLocks noGrp="1"/>
          </p:cNvSpPr>
          <p:nvPr>
            <p:ph type="dt" sz="half" idx="2"/>
          </p:nvPr>
        </p:nvSpPr>
        <p:spPr>
          <a:xfrm>
            <a:off x="508000" y="5296960"/>
            <a:ext cx="2370667" cy="304271"/>
          </a:xfrm>
          <a:prstGeom prst="rect">
            <a:avLst/>
          </a:prstGeom>
        </p:spPr>
        <p:txBody>
          <a:bodyPr vert="horz" rtlCol="0" anchor="ctr"/>
          <a:lstStyle>
            <a:lvl1pPr algn="l" eaLnBrk="1" latinLnBrk="0" hangingPunct="1">
              <a:defRPr kumimoji="0" sz="10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mbria"/>
                <a:ea typeface="华文楷体" panose="02010600040101010101" pitchFamily="2" charset="-122"/>
              </a:rPr>
              <a:pPr fontAlgn="auto">
                <a:spcBef>
                  <a:spcPts val="0"/>
                </a:spcBef>
                <a:spcAft>
                  <a:spcPts val="0"/>
                </a:spcAft>
              </a:pPr>
              <a:t>2026/5/13</a:t>
            </a:fld>
            <a:endParaRPr lang="zh-CN" altLang="en-US">
              <a:solidFill>
                <a:prstClr val="black">
                  <a:tint val="75000"/>
                </a:prstClr>
              </a:solidFill>
              <a:latin typeface="Cambria"/>
              <a:ea typeface="华文楷体" panose="02010600040101010101" pitchFamily="2" charset="-122"/>
            </a:endParaRPr>
          </a:p>
        </p:txBody>
      </p:sp>
      <p:sp>
        <p:nvSpPr>
          <p:cNvPr id="5" name="页脚占位符 4"/>
          <p:cNvSpPr>
            <a:spLocks noGrp="1"/>
          </p:cNvSpPr>
          <p:nvPr>
            <p:ph type="ftr" sz="quarter" idx="3"/>
          </p:nvPr>
        </p:nvSpPr>
        <p:spPr>
          <a:xfrm>
            <a:off x="3471334" y="5296960"/>
            <a:ext cx="3217333" cy="304271"/>
          </a:xfrm>
          <a:prstGeom prst="rect">
            <a:avLst/>
          </a:prstGeom>
        </p:spPr>
        <p:txBody>
          <a:bodyPr vert="horz" rtlCol="0" anchor="ctr"/>
          <a:lstStyle>
            <a:lvl1pPr algn="ctr" eaLnBrk="1" latinLnBrk="0" hangingPunct="1">
              <a:defRPr kumimoji="0" sz="10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mbria"/>
              <a:ea typeface="华文楷体" panose="02010600040101010101" pitchFamily="2" charset="-122"/>
            </a:endParaRPr>
          </a:p>
        </p:txBody>
      </p:sp>
      <p:sp>
        <p:nvSpPr>
          <p:cNvPr id="6" name="灯片编号占位符 5"/>
          <p:cNvSpPr>
            <a:spLocks noGrp="1"/>
          </p:cNvSpPr>
          <p:nvPr>
            <p:ph type="sldNum" sz="quarter" idx="4"/>
          </p:nvPr>
        </p:nvSpPr>
        <p:spPr>
          <a:xfrm>
            <a:off x="7281333" y="5296960"/>
            <a:ext cx="2370667" cy="304271"/>
          </a:xfrm>
          <a:prstGeom prst="rect">
            <a:avLst/>
          </a:prstGeom>
        </p:spPr>
        <p:txBody>
          <a:bodyPr vert="horz" rtlCol="0" anchor="ctr"/>
          <a:lstStyle>
            <a:lvl1pPr algn="r" eaLnBrk="1" latinLnBrk="0" hangingPunct="1">
              <a:defRPr kumimoji="0" sz="10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mbria"/>
                <a:ea typeface="华文楷体" panose="02010600040101010101" pitchFamily="2" charset="-122"/>
              </a:rPr>
              <a:pPr fontAlgn="auto">
                <a:spcBef>
                  <a:spcPts val="0"/>
                </a:spcBef>
                <a:spcAft>
                  <a:spcPts val="0"/>
                </a:spcAft>
              </a:pPr>
              <a:t>‹#›</a:t>
            </a:fld>
            <a:endParaRPr lang="zh-CN" altLang="en-US">
              <a:solidFill>
                <a:prstClr val="black">
                  <a:tint val="75000"/>
                </a:prstClr>
              </a:solidFill>
              <a:latin typeface="Cambria"/>
              <a:ea typeface="华文楷体" panose="02010600040101010101" pitchFamily="2" charset="-122"/>
            </a:endParaRPr>
          </a:p>
        </p:txBody>
      </p:sp>
    </p:spTree>
    <p:extLst>
      <p:ext uri="{BB962C8B-B14F-4D97-AF65-F5344CB8AC3E}">
        <p14:creationId xmlns:p14="http://schemas.microsoft.com/office/powerpoint/2010/main" val="3656655572"/>
      </p:ext>
    </p:extLst>
  </p:cSld>
  <p:clrMap bg1="lt1" tx1="dk1" bg2="lt2" tx2="dk2" accent1="accent1" accent2="accent2" accent3="accent3" accent4="accent4" accent5="accent5" accent6="accent6" hlink="hlink" folHlink="folHlink"/>
  <p:sldLayoutIdLst>
    <p:sldLayoutId id="2147484329" r:id="rId1"/>
    <p:sldLayoutId id="2147484330" r:id="rId2"/>
    <p:sldLayoutId id="2147484331" r:id="rId3"/>
    <p:sldLayoutId id="2147484332" r:id="rId4"/>
    <p:sldLayoutId id="2147484333" r:id="rId5"/>
    <p:sldLayoutId id="2147484334" r:id="rId6"/>
    <p:sldLayoutId id="2147484335" r:id="rId7"/>
    <p:sldLayoutId id="2147484336" r:id="rId8"/>
    <p:sldLayoutId id="2147484337" r:id="rId9"/>
    <p:sldLayoutId id="2147484338" r:id="rId10"/>
    <p:sldLayoutId id="2147484339" r:id="rId11"/>
  </p:sldLayoutIdLst>
  <p:txStyles>
    <p:titleStyle>
      <a:lvl1pPr algn="ctr" rtl="0" eaLnBrk="1" latinLnBrk="0" hangingPunct="1">
        <a:spcBef>
          <a:spcPct val="0"/>
        </a:spcBef>
        <a:buNone/>
        <a:defRPr kumimoji="0" sz="3667"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285739" indent="-285739" algn="l" rtl="0" eaLnBrk="1" latinLnBrk="0" hangingPunct="1">
        <a:spcBef>
          <a:spcPct val="20000"/>
        </a:spcBef>
        <a:buClr>
          <a:schemeClr val="accent1"/>
        </a:buClr>
        <a:buSzPct val="50000"/>
        <a:buFont typeface="Wingdings 2"/>
        <a:buChar char=""/>
        <a:defRPr kumimoji="0" sz="2667" kern="1200">
          <a:solidFill>
            <a:schemeClr val="tx1"/>
          </a:solidFill>
          <a:latin typeface="+mn-lt"/>
          <a:ea typeface="+mn-ea"/>
          <a:cs typeface="+mn-cs"/>
        </a:defRPr>
      </a:lvl1pPr>
      <a:lvl2pPr marL="619100" indent="-238115" algn="l" rtl="0" eaLnBrk="1" latinLnBrk="0" hangingPunct="1">
        <a:spcBef>
          <a:spcPct val="20000"/>
        </a:spcBef>
        <a:buClr>
          <a:schemeClr val="accent2"/>
        </a:buClr>
        <a:buSzPct val="50000"/>
        <a:buFont typeface="Wingdings 2"/>
        <a:buChar char="³"/>
        <a:defRPr kumimoji="0" sz="2333" kern="1200">
          <a:solidFill>
            <a:schemeClr val="tx1"/>
          </a:solidFill>
          <a:latin typeface="+mn-lt"/>
          <a:ea typeface="+mn-ea"/>
          <a:cs typeface="+mn-cs"/>
        </a:defRPr>
      </a:lvl2pPr>
      <a:lvl3pPr marL="952462" indent="-190492" algn="l" rtl="0" eaLnBrk="1" latinLnBrk="0" hangingPunct="1">
        <a:spcBef>
          <a:spcPct val="20000"/>
        </a:spcBef>
        <a:buClr>
          <a:schemeClr val="accent3"/>
        </a:buClr>
        <a:buSzPct val="60000"/>
        <a:buFont typeface="Wingdings 2"/>
        <a:buChar char="®"/>
        <a:defRPr kumimoji="0" sz="2000" kern="1200">
          <a:solidFill>
            <a:schemeClr val="tx1"/>
          </a:solidFill>
          <a:latin typeface="+mn-lt"/>
          <a:ea typeface="+mn-ea"/>
          <a:cs typeface="+mn-cs"/>
        </a:defRPr>
      </a:lvl3pPr>
      <a:lvl4pPr marL="1333447" indent="-190492" algn="l" rtl="0" eaLnBrk="1" latinLnBrk="0" hangingPunct="1">
        <a:spcBef>
          <a:spcPct val="20000"/>
        </a:spcBef>
        <a:buClr>
          <a:schemeClr val="accent5"/>
        </a:buClr>
        <a:buSzPct val="45000"/>
        <a:buFont typeface="Wingdings 2"/>
        <a:buChar char="¯"/>
        <a:defRPr kumimoji="0" sz="1667" kern="1200">
          <a:solidFill>
            <a:schemeClr val="tx1"/>
          </a:solidFill>
          <a:latin typeface="+mn-lt"/>
          <a:ea typeface="+mn-ea"/>
          <a:cs typeface="+mn-cs"/>
        </a:defRPr>
      </a:lvl4pPr>
      <a:lvl5pPr marL="1714431" indent="-190492" algn="l" rtl="0" eaLnBrk="1" latinLnBrk="0" hangingPunct="1">
        <a:spcBef>
          <a:spcPct val="20000"/>
        </a:spcBef>
        <a:buClr>
          <a:schemeClr val="accent6"/>
        </a:buClr>
        <a:buFont typeface="Wingdings 2"/>
        <a:buChar char=""/>
        <a:defRPr kumimoji="0" sz="1667" kern="1200">
          <a:solidFill>
            <a:schemeClr val="tx1"/>
          </a:solidFill>
          <a:latin typeface="+mn-lt"/>
          <a:ea typeface="+mn-ea"/>
          <a:cs typeface="+mn-cs"/>
        </a:defRPr>
      </a:lvl5pPr>
      <a:lvl6pPr marL="2095416" indent="-190492" algn="l" rtl="0" eaLnBrk="1" latinLnBrk="0" hangingPunct="1">
        <a:spcBef>
          <a:spcPct val="20000"/>
        </a:spcBef>
        <a:buFont typeface="Arial"/>
        <a:buChar char="•"/>
        <a:defRPr kumimoji="0" sz="1667" kern="1200">
          <a:solidFill>
            <a:schemeClr val="tx1"/>
          </a:solidFill>
          <a:latin typeface="+mn-lt"/>
          <a:ea typeface="+mn-ea"/>
          <a:cs typeface="+mn-cs"/>
        </a:defRPr>
      </a:lvl6pPr>
      <a:lvl7pPr marL="2476401" indent="-190492" algn="l" rtl="0" eaLnBrk="1" latinLnBrk="0" hangingPunct="1">
        <a:spcBef>
          <a:spcPct val="20000"/>
        </a:spcBef>
        <a:buFont typeface="Arial"/>
        <a:buChar char="•"/>
        <a:defRPr kumimoji="0" sz="1667" kern="1200">
          <a:solidFill>
            <a:schemeClr val="tx1"/>
          </a:solidFill>
          <a:latin typeface="+mn-lt"/>
          <a:ea typeface="+mn-ea"/>
          <a:cs typeface="+mn-cs"/>
        </a:defRPr>
      </a:lvl7pPr>
      <a:lvl8pPr marL="2857386" indent="-190492" algn="l" rtl="0" eaLnBrk="1" latinLnBrk="0" hangingPunct="1">
        <a:spcBef>
          <a:spcPct val="20000"/>
        </a:spcBef>
        <a:buFont typeface="Arial"/>
        <a:buChar char="•"/>
        <a:defRPr kumimoji="0" sz="1667" kern="1200">
          <a:solidFill>
            <a:schemeClr val="tx1"/>
          </a:solidFill>
          <a:latin typeface="+mn-lt"/>
          <a:ea typeface="+mn-ea"/>
          <a:cs typeface="+mn-cs"/>
        </a:defRPr>
      </a:lvl8pPr>
      <a:lvl9pPr marL="3238370" indent="-190492" algn="l" rtl="0" eaLnBrk="1" latinLnBrk="0" hangingPunct="1">
        <a:spcBef>
          <a:spcPct val="20000"/>
        </a:spcBef>
        <a:buFont typeface="Arial"/>
        <a:buChar char="•"/>
        <a:defRPr kumimoji="0" sz="1667"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80985" algn="l" rtl="0" eaLnBrk="1" latinLnBrk="0" hangingPunct="1">
        <a:defRPr kumimoji="0" kern="1200">
          <a:solidFill>
            <a:schemeClr val="tx1"/>
          </a:solidFill>
          <a:latin typeface="+mn-lt"/>
          <a:ea typeface="+mn-ea"/>
          <a:cs typeface="+mn-cs"/>
        </a:defRPr>
      </a:lvl2pPr>
      <a:lvl3pPr marL="761970" algn="l" rtl="0" eaLnBrk="1" latinLnBrk="0" hangingPunct="1">
        <a:defRPr kumimoji="0" kern="1200">
          <a:solidFill>
            <a:schemeClr val="tx1"/>
          </a:solidFill>
          <a:latin typeface="+mn-lt"/>
          <a:ea typeface="+mn-ea"/>
          <a:cs typeface="+mn-cs"/>
        </a:defRPr>
      </a:lvl3pPr>
      <a:lvl4pPr marL="1142954" algn="l" rtl="0" eaLnBrk="1" latinLnBrk="0" hangingPunct="1">
        <a:defRPr kumimoji="0" kern="1200">
          <a:solidFill>
            <a:schemeClr val="tx1"/>
          </a:solidFill>
          <a:latin typeface="+mn-lt"/>
          <a:ea typeface="+mn-ea"/>
          <a:cs typeface="+mn-cs"/>
        </a:defRPr>
      </a:lvl4pPr>
      <a:lvl5pPr marL="1523939" algn="l" rtl="0" eaLnBrk="1" latinLnBrk="0" hangingPunct="1">
        <a:defRPr kumimoji="0" kern="1200">
          <a:solidFill>
            <a:schemeClr val="tx1"/>
          </a:solidFill>
          <a:latin typeface="+mn-lt"/>
          <a:ea typeface="+mn-ea"/>
          <a:cs typeface="+mn-cs"/>
        </a:defRPr>
      </a:lvl5pPr>
      <a:lvl6pPr marL="1904924" algn="l" rtl="0" eaLnBrk="1" latinLnBrk="0" hangingPunct="1">
        <a:defRPr kumimoji="0" kern="1200">
          <a:solidFill>
            <a:schemeClr val="tx1"/>
          </a:solidFill>
          <a:latin typeface="+mn-lt"/>
          <a:ea typeface="+mn-ea"/>
          <a:cs typeface="+mn-cs"/>
        </a:defRPr>
      </a:lvl6pPr>
      <a:lvl7pPr marL="2285909" algn="l" rtl="0" eaLnBrk="1" latinLnBrk="0" hangingPunct="1">
        <a:defRPr kumimoji="0" kern="1200">
          <a:solidFill>
            <a:schemeClr val="tx1"/>
          </a:solidFill>
          <a:latin typeface="+mn-lt"/>
          <a:ea typeface="+mn-ea"/>
          <a:cs typeface="+mn-cs"/>
        </a:defRPr>
      </a:lvl7pPr>
      <a:lvl8pPr marL="2666893" algn="l" rtl="0" eaLnBrk="1" latinLnBrk="0" hangingPunct="1">
        <a:defRPr kumimoji="0" kern="1200">
          <a:solidFill>
            <a:schemeClr val="tx1"/>
          </a:solidFill>
          <a:latin typeface="+mn-lt"/>
          <a:ea typeface="+mn-ea"/>
          <a:cs typeface="+mn-cs"/>
        </a:defRPr>
      </a:lvl8pPr>
      <a:lvl9pPr marL="3047878" algn="l" rtl="0" eaLnBrk="1" latinLnBrk="0" hangingPunct="1">
        <a:defRPr kumimoji="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7EAFDEFB-6007-FB49-A810-955D10485D4C}"/>
              </a:ext>
            </a:extLst>
          </p:cNvPr>
          <p:cNvGrpSpPr>
            <a:grpSpLocks/>
          </p:cNvGrpSpPr>
          <p:nvPr userDrawn="1"/>
        </p:nvGrpSpPr>
        <p:grpSpPr bwMode="auto">
          <a:xfrm>
            <a:off x="0" y="0"/>
            <a:ext cx="1313962" cy="5715000"/>
            <a:chOff x="0" y="0"/>
            <a:chExt cx="807" cy="4320"/>
          </a:xfrm>
        </p:grpSpPr>
        <p:pic>
          <p:nvPicPr>
            <p:cNvPr id="1031" name="Picture 3" descr="master03_image001">
              <a:extLst>
                <a:ext uri="{FF2B5EF4-FFF2-40B4-BE49-F238E27FC236}">
                  <a16:creationId xmlns:a16="http://schemas.microsoft.com/office/drawing/2014/main" id="{1B1AD37D-1905-FE49-8A26-B6B3889830CE}"/>
                </a:ext>
              </a:extLst>
            </p:cNvPr>
            <p:cNvPicPr>
              <a:picLocks noChangeAspect="1" noChangeArrowheads="1"/>
            </p:cNvPicPr>
            <p:nvPr userDrawn="1"/>
          </p:nvPicPr>
          <p:blipFill>
            <a:blip r:embed="rId16" cstate="screen">
              <a:extLst>
                <a:ext uri="{28A0092B-C50C-407E-A947-70E740481C1C}">
                  <a14:useLocalDpi xmlns:a14="http://schemas.microsoft.com/office/drawing/2010/main"/>
                </a:ext>
              </a:extLst>
            </a:blip>
            <a:srcRect/>
            <a:stretch>
              <a:fillRect/>
            </a:stretch>
          </p:blipFill>
          <p:spPr bwMode="auto">
            <a:xfrm>
              <a:off x="0" y="0"/>
              <a:ext cx="807" cy="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4" descr="master03_image002">
              <a:extLst>
                <a:ext uri="{FF2B5EF4-FFF2-40B4-BE49-F238E27FC236}">
                  <a16:creationId xmlns:a16="http://schemas.microsoft.com/office/drawing/2014/main" id="{51505268-EA9F-1544-89C3-93B85DF8E853}"/>
                </a:ext>
              </a:extLst>
            </p:cNvPr>
            <p:cNvPicPr>
              <a:picLocks noChangeAspect="1" noChangeArrowheads="1"/>
            </p:cNvPicPr>
            <p:nvPr userDrawn="1"/>
          </p:nvPicPr>
          <p:blipFill>
            <a:blip r:embed="rId17" cstate="screen">
              <a:extLst>
                <a:ext uri="{28A0092B-C50C-407E-A947-70E740481C1C}">
                  <a14:useLocalDpi xmlns:a14="http://schemas.microsoft.com/office/drawing/2010/main"/>
                </a:ext>
              </a:extLst>
            </a:blip>
            <a:srcRect/>
            <a:stretch>
              <a:fillRect/>
            </a:stretch>
          </p:blipFill>
          <p:spPr bwMode="auto">
            <a:xfrm flipH="1">
              <a:off x="0" y="663"/>
              <a:ext cx="807" cy="3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063" name="Rectangle 7">
            <a:extLst>
              <a:ext uri="{FF2B5EF4-FFF2-40B4-BE49-F238E27FC236}">
                <a16:creationId xmlns:a16="http://schemas.microsoft.com/office/drawing/2014/main" id="{9C1341AD-FD6B-BD4D-B9BF-8265B5616119}"/>
              </a:ext>
            </a:extLst>
          </p:cNvPr>
          <p:cNvSpPr>
            <a:spLocks noGrp="1" noChangeArrowheads="1"/>
          </p:cNvSpPr>
          <p:nvPr>
            <p:ph type="dt" sz="half" idx="2"/>
          </p:nvPr>
        </p:nvSpPr>
        <p:spPr bwMode="auto">
          <a:xfrm>
            <a:off x="234461" y="5461000"/>
            <a:ext cx="1641231" cy="1905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667">
                <a:latin typeface="Times New Roman" pitchFamily="18" charset="0"/>
                <a:ea typeface="宋体" pitchFamily="2" charset="-122"/>
              </a:defRPr>
            </a:lvl1pPr>
          </a:lstStyle>
          <a:p>
            <a:pPr>
              <a:defRPr/>
            </a:pPr>
            <a:fld id="{FD116F67-BEC3-8349-9913-EE0C78E5732C}" type="datetime1">
              <a:rPr lang="zh-CN" altLang="en-US"/>
              <a:pPr>
                <a:defRPr/>
              </a:pPr>
              <a:t>2026/5/13</a:t>
            </a:fld>
            <a:endParaRPr lang="fi-FI" altLang="zh-CN"/>
          </a:p>
        </p:txBody>
      </p:sp>
      <p:sp>
        <p:nvSpPr>
          <p:cNvPr id="45064" name="Rectangle 8">
            <a:extLst>
              <a:ext uri="{FF2B5EF4-FFF2-40B4-BE49-F238E27FC236}">
                <a16:creationId xmlns:a16="http://schemas.microsoft.com/office/drawing/2014/main" id="{24053349-4ED2-6646-BB34-995A1CD15515}"/>
              </a:ext>
            </a:extLst>
          </p:cNvPr>
          <p:cNvSpPr>
            <a:spLocks noGrp="1" noChangeArrowheads="1"/>
          </p:cNvSpPr>
          <p:nvPr>
            <p:ph type="ftr" sz="quarter" idx="3"/>
          </p:nvPr>
        </p:nvSpPr>
        <p:spPr bwMode="auto">
          <a:xfrm>
            <a:off x="3233616" y="5498042"/>
            <a:ext cx="5096282" cy="21695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667">
                <a:latin typeface="Comic Sans MS" pitchFamily="66" charset="0"/>
                <a:ea typeface="宋体" pitchFamily="2" charset="-122"/>
                <a:cs typeface="+mn-cs"/>
              </a:defRPr>
            </a:lvl1pPr>
          </a:lstStyle>
          <a:p>
            <a:pPr>
              <a:defRPr/>
            </a:pPr>
            <a:endParaRPr lang="fi-FI" altLang="zh-CN"/>
          </a:p>
        </p:txBody>
      </p:sp>
      <p:sp>
        <p:nvSpPr>
          <p:cNvPr id="45065" name="Rectangle 9">
            <a:extLst>
              <a:ext uri="{FF2B5EF4-FFF2-40B4-BE49-F238E27FC236}">
                <a16:creationId xmlns:a16="http://schemas.microsoft.com/office/drawing/2014/main" id="{D31BDAA3-7D1B-4347-923E-83B5FF86340C}"/>
              </a:ext>
            </a:extLst>
          </p:cNvPr>
          <p:cNvSpPr>
            <a:spLocks noGrp="1" noChangeArrowheads="1"/>
          </p:cNvSpPr>
          <p:nvPr>
            <p:ph type="sldNum" sz="quarter" idx="4"/>
          </p:nvPr>
        </p:nvSpPr>
        <p:spPr bwMode="auto">
          <a:xfrm>
            <a:off x="8121487" y="5524500"/>
            <a:ext cx="2038513" cy="1905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667">
                <a:latin typeface="Times New Roman" charset="0"/>
                <a:ea typeface="楷体_GB2312" charset="0"/>
              </a:defRPr>
            </a:lvl1pPr>
          </a:lstStyle>
          <a:p>
            <a:pPr>
              <a:defRPr/>
            </a:pPr>
            <a:fld id="{88F04057-6F70-3242-B152-1FF531271E1D}" type="slidenum">
              <a:rPr lang="fi-FI" altLang="zh-CN"/>
              <a:pPr>
                <a:defRPr/>
              </a:pPr>
              <a:t>‹#›</a:t>
            </a:fld>
            <a:endParaRPr lang="fi-FI" altLang="zh-CN"/>
          </a:p>
        </p:txBody>
      </p:sp>
      <p:sp>
        <p:nvSpPr>
          <p:cNvPr id="1030" name="Line 11">
            <a:extLst>
              <a:ext uri="{FF2B5EF4-FFF2-40B4-BE49-F238E27FC236}">
                <a16:creationId xmlns:a16="http://schemas.microsoft.com/office/drawing/2014/main" id="{487BB04D-2513-814C-A3A8-2EFAD525CAB4}"/>
              </a:ext>
            </a:extLst>
          </p:cNvPr>
          <p:cNvSpPr>
            <a:spLocks noChangeShapeType="1"/>
          </p:cNvSpPr>
          <p:nvPr/>
        </p:nvSpPr>
        <p:spPr bwMode="auto">
          <a:xfrm flipH="1">
            <a:off x="0" y="877094"/>
            <a:ext cx="101600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sz="1477"/>
          </a:p>
        </p:txBody>
      </p:sp>
    </p:spTree>
    <p:extLst>
      <p:ext uri="{BB962C8B-B14F-4D97-AF65-F5344CB8AC3E}">
        <p14:creationId xmlns:p14="http://schemas.microsoft.com/office/powerpoint/2010/main" val="1689186288"/>
      </p:ext>
    </p:extLst>
  </p:cSld>
  <p:clrMap bg1="lt1" tx1="dk1" bg2="lt2" tx2="dk2" accent1="accent1" accent2="accent2" accent3="accent3" accent4="accent4" accent5="accent5" accent6="accent6" hlink="hlink" folHlink="folHlink"/>
  <p:sldLayoutIdLst>
    <p:sldLayoutId id="2147484430" r:id="rId1"/>
    <p:sldLayoutId id="2147484431" r:id="rId2"/>
    <p:sldLayoutId id="2147484432" r:id="rId3"/>
    <p:sldLayoutId id="2147484433" r:id="rId4"/>
    <p:sldLayoutId id="2147484434" r:id="rId5"/>
    <p:sldLayoutId id="2147484435" r:id="rId6"/>
    <p:sldLayoutId id="2147484436" r:id="rId7"/>
    <p:sldLayoutId id="2147484437" r:id="rId8"/>
    <p:sldLayoutId id="2147484438" r:id="rId9"/>
    <p:sldLayoutId id="2147484439" r:id="rId10"/>
    <p:sldLayoutId id="2147484440" r:id="rId11"/>
    <p:sldLayoutId id="2147484441" r:id="rId12"/>
    <p:sldLayoutId id="2147484442" r:id="rId13"/>
    <p:sldLayoutId id="2147484443" r:id="rId14"/>
  </p:sldLayoutIdLst>
  <p:hf hdr="0" ftr="0"/>
  <p:txStyles>
    <p:titleStyle>
      <a:lvl1pPr algn="ctr" rtl="0" eaLnBrk="0" fontAlgn="base" hangingPunct="0">
        <a:lnSpc>
          <a:spcPct val="90000"/>
        </a:lnSpc>
        <a:spcBef>
          <a:spcPct val="0"/>
        </a:spcBef>
        <a:spcAft>
          <a:spcPct val="0"/>
        </a:spcAft>
        <a:defRPr sz="3333" b="1">
          <a:solidFill>
            <a:schemeClr val="accent2"/>
          </a:solidFill>
          <a:latin typeface="+mj-lt"/>
          <a:ea typeface="+mj-ea"/>
          <a:cs typeface="隶书" charset="0"/>
        </a:defRPr>
      </a:lvl1pPr>
      <a:lvl2pPr algn="ctr" rtl="0" eaLnBrk="0" fontAlgn="base" hangingPunct="0">
        <a:lnSpc>
          <a:spcPct val="90000"/>
        </a:lnSpc>
        <a:spcBef>
          <a:spcPct val="0"/>
        </a:spcBef>
        <a:spcAft>
          <a:spcPct val="0"/>
        </a:spcAft>
        <a:defRPr sz="3333" b="1">
          <a:solidFill>
            <a:schemeClr val="accent2"/>
          </a:solidFill>
          <a:latin typeface="隶书" pitchFamily="49" charset="-122"/>
          <a:ea typeface="隶书" pitchFamily="49" charset="-122"/>
          <a:cs typeface="隶书" charset="0"/>
        </a:defRPr>
      </a:lvl2pPr>
      <a:lvl3pPr algn="ctr" rtl="0" eaLnBrk="0" fontAlgn="base" hangingPunct="0">
        <a:lnSpc>
          <a:spcPct val="90000"/>
        </a:lnSpc>
        <a:spcBef>
          <a:spcPct val="0"/>
        </a:spcBef>
        <a:spcAft>
          <a:spcPct val="0"/>
        </a:spcAft>
        <a:defRPr sz="3333" b="1">
          <a:solidFill>
            <a:schemeClr val="accent2"/>
          </a:solidFill>
          <a:latin typeface="隶书" pitchFamily="49" charset="-122"/>
          <a:ea typeface="隶书" pitchFamily="49" charset="-122"/>
          <a:cs typeface="隶书" charset="0"/>
        </a:defRPr>
      </a:lvl3pPr>
      <a:lvl4pPr algn="ctr" rtl="0" eaLnBrk="0" fontAlgn="base" hangingPunct="0">
        <a:lnSpc>
          <a:spcPct val="90000"/>
        </a:lnSpc>
        <a:spcBef>
          <a:spcPct val="0"/>
        </a:spcBef>
        <a:spcAft>
          <a:spcPct val="0"/>
        </a:spcAft>
        <a:defRPr sz="3333" b="1">
          <a:solidFill>
            <a:schemeClr val="accent2"/>
          </a:solidFill>
          <a:latin typeface="隶书" pitchFamily="49" charset="-122"/>
          <a:ea typeface="隶书" pitchFamily="49" charset="-122"/>
          <a:cs typeface="隶书" charset="0"/>
        </a:defRPr>
      </a:lvl4pPr>
      <a:lvl5pPr algn="ctr" rtl="0" eaLnBrk="0" fontAlgn="base" hangingPunct="0">
        <a:lnSpc>
          <a:spcPct val="90000"/>
        </a:lnSpc>
        <a:spcBef>
          <a:spcPct val="0"/>
        </a:spcBef>
        <a:spcAft>
          <a:spcPct val="0"/>
        </a:spcAft>
        <a:defRPr sz="3333" b="1">
          <a:solidFill>
            <a:schemeClr val="accent2"/>
          </a:solidFill>
          <a:latin typeface="隶书" pitchFamily="49" charset="-122"/>
          <a:ea typeface="隶书" pitchFamily="49" charset="-122"/>
          <a:cs typeface="隶书" charset="0"/>
        </a:defRPr>
      </a:lvl5pPr>
      <a:lvl6pPr marL="380985" algn="ctr" rtl="0" fontAlgn="base">
        <a:lnSpc>
          <a:spcPct val="90000"/>
        </a:lnSpc>
        <a:spcBef>
          <a:spcPct val="0"/>
        </a:spcBef>
        <a:spcAft>
          <a:spcPct val="0"/>
        </a:spcAft>
        <a:defRPr sz="3333" b="1">
          <a:solidFill>
            <a:schemeClr val="accent2"/>
          </a:solidFill>
          <a:latin typeface="隶书" pitchFamily="49" charset="-122"/>
          <a:ea typeface="隶书" pitchFamily="49" charset="-122"/>
        </a:defRPr>
      </a:lvl6pPr>
      <a:lvl7pPr marL="761970" algn="ctr" rtl="0" fontAlgn="base">
        <a:lnSpc>
          <a:spcPct val="90000"/>
        </a:lnSpc>
        <a:spcBef>
          <a:spcPct val="0"/>
        </a:spcBef>
        <a:spcAft>
          <a:spcPct val="0"/>
        </a:spcAft>
        <a:defRPr sz="3333" b="1">
          <a:solidFill>
            <a:schemeClr val="accent2"/>
          </a:solidFill>
          <a:latin typeface="隶书" pitchFamily="49" charset="-122"/>
          <a:ea typeface="隶书" pitchFamily="49" charset="-122"/>
        </a:defRPr>
      </a:lvl7pPr>
      <a:lvl8pPr marL="1142954" algn="ctr" rtl="0" fontAlgn="base">
        <a:lnSpc>
          <a:spcPct val="90000"/>
        </a:lnSpc>
        <a:spcBef>
          <a:spcPct val="0"/>
        </a:spcBef>
        <a:spcAft>
          <a:spcPct val="0"/>
        </a:spcAft>
        <a:defRPr sz="3333" b="1">
          <a:solidFill>
            <a:schemeClr val="accent2"/>
          </a:solidFill>
          <a:latin typeface="隶书" pitchFamily="49" charset="-122"/>
          <a:ea typeface="隶书" pitchFamily="49" charset="-122"/>
        </a:defRPr>
      </a:lvl8pPr>
      <a:lvl9pPr marL="1523939" algn="ctr" rtl="0" fontAlgn="base">
        <a:lnSpc>
          <a:spcPct val="90000"/>
        </a:lnSpc>
        <a:spcBef>
          <a:spcPct val="0"/>
        </a:spcBef>
        <a:spcAft>
          <a:spcPct val="0"/>
        </a:spcAft>
        <a:defRPr sz="3333" b="1">
          <a:solidFill>
            <a:schemeClr val="accent2"/>
          </a:solidFill>
          <a:latin typeface="隶书" pitchFamily="49" charset="-122"/>
          <a:ea typeface="隶书" pitchFamily="49" charset="-122"/>
        </a:defRPr>
      </a:lvl9pPr>
    </p:titleStyle>
    <p:bodyStyle>
      <a:lvl1pPr marL="158744" indent="-158744" algn="l" rtl="0" eaLnBrk="0" fontAlgn="base" hangingPunct="0">
        <a:spcBef>
          <a:spcPct val="0"/>
        </a:spcBef>
        <a:spcAft>
          <a:spcPct val="0"/>
        </a:spcAft>
        <a:buChar char="•"/>
        <a:defRPr kumimoji="1" sz="1667">
          <a:solidFill>
            <a:schemeClr val="tx1"/>
          </a:solidFill>
          <a:latin typeface="+mn-lt"/>
          <a:ea typeface="+mn-ea"/>
          <a:cs typeface="楷体_GB2312" charset="0"/>
        </a:defRPr>
      </a:lvl1pPr>
      <a:lvl2pPr marL="523854" indent="-142869" algn="l" rtl="0" eaLnBrk="0" fontAlgn="base" hangingPunct="0">
        <a:spcBef>
          <a:spcPct val="0"/>
        </a:spcBef>
        <a:spcAft>
          <a:spcPct val="0"/>
        </a:spcAft>
        <a:buChar char="–"/>
        <a:defRPr kumimoji="1" sz="1667">
          <a:solidFill>
            <a:schemeClr val="tx1"/>
          </a:solidFill>
          <a:latin typeface="+mn-lt"/>
          <a:ea typeface="+mn-ea"/>
          <a:cs typeface="楷体_GB2312" charset="0"/>
        </a:defRPr>
      </a:lvl2pPr>
      <a:lvl3pPr marL="863830" indent="-190492" algn="l" rtl="0" eaLnBrk="0" fontAlgn="base" hangingPunct="0">
        <a:spcBef>
          <a:spcPct val="0"/>
        </a:spcBef>
        <a:spcAft>
          <a:spcPct val="0"/>
        </a:spcAft>
        <a:buChar char="•"/>
        <a:defRPr kumimoji="1" sz="2667">
          <a:solidFill>
            <a:schemeClr val="tx1"/>
          </a:solidFill>
          <a:latin typeface="+mn-lt"/>
          <a:ea typeface="宋体" pitchFamily="2" charset="-122"/>
          <a:cs typeface="宋体" charset="0"/>
        </a:defRPr>
      </a:lvl3pPr>
      <a:lvl4pPr marL="1203806" indent="-190492" algn="l" rtl="0" eaLnBrk="0" fontAlgn="base" hangingPunct="0">
        <a:spcBef>
          <a:spcPct val="0"/>
        </a:spcBef>
        <a:spcAft>
          <a:spcPct val="0"/>
        </a:spcAft>
        <a:buChar char="–"/>
        <a:defRPr kumimoji="1" sz="1667">
          <a:solidFill>
            <a:schemeClr val="tx1"/>
          </a:solidFill>
          <a:latin typeface="+mn-lt"/>
          <a:ea typeface="+mn-ea"/>
          <a:cs typeface="楷体_GB2312" charset="0"/>
        </a:defRPr>
      </a:lvl4pPr>
      <a:lvl5pPr marL="1543782" indent="-190492" algn="l" rtl="0" eaLnBrk="0" fontAlgn="base" hangingPunct="0">
        <a:spcBef>
          <a:spcPct val="0"/>
        </a:spcBef>
        <a:spcAft>
          <a:spcPct val="0"/>
        </a:spcAft>
        <a:buChar char="»"/>
        <a:defRPr kumimoji="1" sz="2667">
          <a:solidFill>
            <a:schemeClr val="tx1"/>
          </a:solidFill>
          <a:latin typeface="+mn-lt"/>
          <a:ea typeface="宋体" pitchFamily="2" charset="-122"/>
          <a:cs typeface="宋体" charset="0"/>
        </a:defRPr>
      </a:lvl5pPr>
      <a:lvl6pPr marL="1924767" indent="-190492" algn="l" rtl="0" fontAlgn="base">
        <a:spcBef>
          <a:spcPct val="0"/>
        </a:spcBef>
        <a:spcAft>
          <a:spcPct val="0"/>
        </a:spcAft>
        <a:buChar char="»"/>
        <a:defRPr sz="2667">
          <a:solidFill>
            <a:schemeClr val="tx1"/>
          </a:solidFill>
          <a:latin typeface="+mn-lt"/>
          <a:ea typeface="宋体" pitchFamily="2" charset="-122"/>
        </a:defRPr>
      </a:lvl6pPr>
      <a:lvl7pPr marL="2305752" indent="-190492" algn="l" rtl="0" fontAlgn="base">
        <a:spcBef>
          <a:spcPct val="0"/>
        </a:spcBef>
        <a:spcAft>
          <a:spcPct val="0"/>
        </a:spcAft>
        <a:buChar char="»"/>
        <a:defRPr sz="2667">
          <a:solidFill>
            <a:schemeClr val="tx1"/>
          </a:solidFill>
          <a:latin typeface="+mn-lt"/>
          <a:ea typeface="宋体" pitchFamily="2" charset="-122"/>
        </a:defRPr>
      </a:lvl7pPr>
      <a:lvl8pPr marL="2686737" indent="-190492" algn="l" rtl="0" fontAlgn="base">
        <a:spcBef>
          <a:spcPct val="0"/>
        </a:spcBef>
        <a:spcAft>
          <a:spcPct val="0"/>
        </a:spcAft>
        <a:buChar char="»"/>
        <a:defRPr sz="2667">
          <a:solidFill>
            <a:schemeClr val="tx1"/>
          </a:solidFill>
          <a:latin typeface="+mn-lt"/>
          <a:ea typeface="宋体" pitchFamily="2" charset="-122"/>
        </a:defRPr>
      </a:lvl8pPr>
      <a:lvl9pPr marL="3067721" indent="-190492" algn="l" rtl="0" fontAlgn="base">
        <a:spcBef>
          <a:spcPct val="0"/>
        </a:spcBef>
        <a:spcAft>
          <a:spcPct val="0"/>
        </a:spcAft>
        <a:buChar char="»"/>
        <a:defRPr sz="2667">
          <a:solidFill>
            <a:schemeClr val="tx1"/>
          </a:solidFill>
          <a:latin typeface="+mn-lt"/>
          <a:ea typeface="宋体" pitchFamily="2" charset="-122"/>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pPr>
              <a:defRPr/>
            </a:pPr>
            <a:fld id="{FD116F67-BEC3-8349-9913-EE0C78E5732C}" type="datetime1">
              <a:rPr lang="zh-CN" altLang="en-US" smtClean="0"/>
              <a:pPr>
                <a:defRPr/>
              </a:pPr>
              <a:t>2026/5/13</a:t>
            </a:fld>
            <a:endParaRPr lang="fi-FI" altLang="zh-CN"/>
          </a:p>
        </p:txBody>
      </p:sp>
      <p:sp>
        <p:nvSpPr>
          <p:cNvPr id="5" name="Footer Placeholder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pPr>
              <a:defRPr/>
            </a:pPr>
            <a:endParaRPr lang="fi-FI" altLang="zh-CN"/>
          </a:p>
        </p:txBody>
      </p:sp>
      <p:sp>
        <p:nvSpPr>
          <p:cNvPr id="6" name="Slide Number Placeholder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pPr>
              <a:defRPr/>
            </a:pPr>
            <a:fld id="{88F04057-6F70-3242-B152-1FF531271E1D}" type="slidenum">
              <a:rPr lang="fi-FI" altLang="zh-CN" smtClean="0"/>
              <a:pPr>
                <a:defRPr/>
              </a:pPr>
              <a:t>‹#›</a:t>
            </a:fld>
            <a:endParaRPr lang="fi-FI" altLang="zh-CN"/>
          </a:p>
        </p:txBody>
      </p:sp>
    </p:spTree>
    <p:extLst>
      <p:ext uri="{BB962C8B-B14F-4D97-AF65-F5344CB8AC3E}">
        <p14:creationId xmlns:p14="http://schemas.microsoft.com/office/powerpoint/2010/main" val="3312969154"/>
      </p:ext>
    </p:extLst>
  </p:cSld>
  <p:clrMap bg1="lt1" tx1="dk1" bg2="lt2" tx2="dk2" accent1="accent1" accent2="accent2" accent3="accent3" accent4="accent4" accent5="accent5" accent6="accent6" hlink="hlink" folHlink="folHlink"/>
  <p:sldLayoutIdLst>
    <p:sldLayoutId id="2147484445" r:id="rId1"/>
    <p:sldLayoutId id="2147484446" r:id="rId2"/>
    <p:sldLayoutId id="2147484447" r:id="rId3"/>
    <p:sldLayoutId id="2147484448" r:id="rId4"/>
    <p:sldLayoutId id="2147484449" r:id="rId5"/>
    <p:sldLayoutId id="2147484450" r:id="rId6"/>
    <p:sldLayoutId id="2147484451" r:id="rId7"/>
    <p:sldLayoutId id="2147484452" r:id="rId8"/>
    <p:sldLayoutId id="2147484453" r:id="rId9"/>
    <p:sldLayoutId id="2147484454" r:id="rId10"/>
    <p:sldLayoutId id="2147484455" r:id="rId11"/>
  </p:sldLayoutIdLst>
  <p:hf hdr="0" ftr="0"/>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pPr>
              <a:defRPr/>
            </a:pPr>
            <a:fld id="{FD116F67-BEC3-8349-9913-EE0C78E5732C}" type="datetime1">
              <a:rPr lang="zh-CN" altLang="en-US" smtClean="0"/>
              <a:pPr>
                <a:defRPr/>
              </a:pPr>
              <a:t>2026/5/13</a:t>
            </a:fld>
            <a:endParaRPr lang="fi-FI" altLang="zh-CN"/>
          </a:p>
        </p:txBody>
      </p:sp>
      <p:sp>
        <p:nvSpPr>
          <p:cNvPr id="5" name="Footer Placeholder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pPr>
              <a:defRPr/>
            </a:pPr>
            <a:endParaRPr lang="fi-FI" altLang="zh-CN"/>
          </a:p>
        </p:txBody>
      </p:sp>
      <p:sp>
        <p:nvSpPr>
          <p:cNvPr id="6" name="Slide Number Placeholder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pPr>
              <a:defRPr/>
            </a:pPr>
            <a:fld id="{88F04057-6F70-3242-B152-1FF531271E1D}" type="slidenum">
              <a:rPr lang="fi-FI" altLang="zh-CN" smtClean="0"/>
              <a:pPr>
                <a:defRPr/>
              </a:pPr>
              <a:t>‹#›</a:t>
            </a:fld>
            <a:endParaRPr lang="fi-FI" altLang="zh-CN"/>
          </a:p>
        </p:txBody>
      </p:sp>
    </p:spTree>
    <p:extLst>
      <p:ext uri="{BB962C8B-B14F-4D97-AF65-F5344CB8AC3E}">
        <p14:creationId xmlns:p14="http://schemas.microsoft.com/office/powerpoint/2010/main" val="233166772"/>
      </p:ext>
    </p:extLst>
  </p:cSld>
  <p:clrMap bg1="lt1" tx1="dk1" bg2="lt2" tx2="dk2" accent1="accent1" accent2="accent2" accent3="accent3" accent4="accent4" accent5="accent5" accent6="accent6" hlink="hlink" folHlink="folHlink"/>
  <p:sldLayoutIdLst>
    <p:sldLayoutId id="2147484457" r:id="rId1"/>
    <p:sldLayoutId id="2147484458" r:id="rId2"/>
    <p:sldLayoutId id="2147484459" r:id="rId3"/>
    <p:sldLayoutId id="2147484460" r:id="rId4"/>
    <p:sldLayoutId id="2147484461" r:id="rId5"/>
    <p:sldLayoutId id="2147484462" r:id="rId6"/>
    <p:sldLayoutId id="2147484463" r:id="rId7"/>
    <p:sldLayoutId id="2147484464" r:id="rId8"/>
    <p:sldLayoutId id="2147484465" r:id="rId9"/>
    <p:sldLayoutId id="2147484466" r:id="rId10"/>
    <p:sldLayoutId id="2147484467" r:id="rId11"/>
  </p:sldLayoutIdLst>
  <p:hf hdr="0" ftr="0"/>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315415E7-C9A6-4134-BEA3-D91BB3ADC7D5}"/>
              </a:ext>
            </a:extLst>
          </p:cNvPr>
          <p:cNvSpPr>
            <a:spLocks noGrp="1" noChangeArrowheads="1"/>
          </p:cNvSpPr>
          <p:nvPr>
            <p:ph type="title"/>
          </p:nvPr>
        </p:nvSpPr>
        <p:spPr bwMode="auto">
          <a:xfrm>
            <a:off x="698500" y="304271"/>
            <a:ext cx="8763000" cy="1104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0BACB288-94D3-4C09-BBFD-E36E50E3822B}"/>
              </a:ext>
            </a:extLst>
          </p:cNvPr>
          <p:cNvSpPr>
            <a:spLocks noGrp="1" noChangeArrowheads="1"/>
          </p:cNvSpPr>
          <p:nvPr>
            <p:ph type="body" idx="1"/>
          </p:nvPr>
        </p:nvSpPr>
        <p:spPr bwMode="auto">
          <a:xfrm>
            <a:off x="698500" y="1521355"/>
            <a:ext cx="8763000" cy="362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6575BB2-0147-42C9-9C77-E3D46B6C9A95}"/>
              </a:ext>
            </a:extLst>
          </p:cNvPr>
          <p:cNvSpPr>
            <a:spLocks noGrp="1"/>
          </p:cNvSpPr>
          <p:nvPr>
            <p:ph type="dt" sz="half" idx="2"/>
          </p:nvPr>
        </p:nvSpPr>
        <p:spPr>
          <a:xfrm>
            <a:off x="698500" y="5296960"/>
            <a:ext cx="2286000" cy="304271"/>
          </a:xfrm>
          <a:prstGeom prst="rect">
            <a:avLst/>
          </a:prstGeom>
        </p:spPr>
        <p:txBody>
          <a:bodyPr vert="horz" lIns="91440" tIns="45720" rIns="91440" bIns="45720" rtlCol="0" anchor="ctr"/>
          <a:lstStyle>
            <a:lvl1pPr algn="l" eaLnBrk="1" fontAlgn="auto" hangingPunct="1">
              <a:spcBef>
                <a:spcPts val="0"/>
              </a:spcBef>
              <a:spcAft>
                <a:spcPts val="0"/>
              </a:spcAft>
              <a:defRPr sz="750">
                <a:solidFill>
                  <a:schemeClr val="tx1">
                    <a:tint val="75000"/>
                  </a:schemeClr>
                </a:solidFill>
                <a:latin typeface="+mn-lt"/>
                <a:ea typeface="+mn-ea"/>
              </a:defRPr>
            </a:lvl1pPr>
          </a:lstStyle>
          <a:p>
            <a:pPr>
              <a:defRPr/>
            </a:pPr>
            <a:fld id="{42656FC0-BB85-4342-87DC-C6D8239CDD5E}" type="datetime1">
              <a:rPr lang="zh-CN" altLang="en-US" smtClean="0">
                <a:solidFill>
                  <a:prstClr val="black">
                    <a:tint val="75000"/>
                  </a:prstClr>
                </a:solidFill>
              </a:rPr>
              <a:pPr>
                <a:defRPr/>
              </a:pPr>
              <a:t>2026/5/13</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id="{691F3A14-BBA0-439C-A322-42B950D1BD82}"/>
              </a:ext>
            </a:extLst>
          </p:cNvPr>
          <p:cNvSpPr>
            <a:spLocks noGrp="1"/>
          </p:cNvSpPr>
          <p:nvPr>
            <p:ph type="ftr" sz="quarter" idx="3"/>
          </p:nvPr>
        </p:nvSpPr>
        <p:spPr>
          <a:xfrm>
            <a:off x="3365500" y="5296960"/>
            <a:ext cx="3429000" cy="304271"/>
          </a:xfrm>
          <a:prstGeom prst="rect">
            <a:avLst/>
          </a:prstGeom>
        </p:spPr>
        <p:txBody>
          <a:bodyPr vert="horz" lIns="91440" tIns="45720" rIns="91440" bIns="45720" rtlCol="0" anchor="ctr"/>
          <a:lstStyle>
            <a:lvl1pPr algn="ctr" eaLnBrk="1" fontAlgn="auto" hangingPunct="1">
              <a:spcBef>
                <a:spcPts val="0"/>
              </a:spcBef>
              <a:spcAft>
                <a:spcPts val="0"/>
              </a:spcAft>
              <a:defRPr sz="75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id="{217BE7A4-70F2-4DC7-A511-2278CD73B496}"/>
              </a:ext>
            </a:extLst>
          </p:cNvPr>
          <p:cNvSpPr>
            <a:spLocks noGrp="1"/>
          </p:cNvSpPr>
          <p:nvPr>
            <p:ph type="sldNum" sz="quarter" idx="4"/>
          </p:nvPr>
        </p:nvSpPr>
        <p:spPr>
          <a:xfrm>
            <a:off x="7175500" y="5296960"/>
            <a:ext cx="2286000" cy="304271"/>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750">
                <a:solidFill>
                  <a:srgbClr val="898989"/>
                </a:solidFill>
              </a:defRPr>
            </a:lvl1pPr>
          </a:lstStyle>
          <a:p>
            <a:fld id="{8AC123E9-546B-401B-BCB2-421CACA088A7}" type="slidenum">
              <a:rPr lang="zh-CN" altLang="en-US">
                <a:ea typeface="等线" panose="02010600030101010101" pitchFamily="2" charset="-122"/>
              </a:rPr>
              <a:pPr/>
              <a:t>‹#›</a:t>
            </a:fld>
            <a:endParaRPr lang="zh-CN" altLang="en-US">
              <a:ea typeface="等线" panose="02010600030101010101" pitchFamily="2" charset="-122"/>
            </a:endParaRPr>
          </a:p>
        </p:txBody>
      </p:sp>
    </p:spTree>
    <p:extLst>
      <p:ext uri="{BB962C8B-B14F-4D97-AF65-F5344CB8AC3E}">
        <p14:creationId xmlns:p14="http://schemas.microsoft.com/office/powerpoint/2010/main" val="3948548637"/>
      </p:ext>
    </p:extLst>
  </p:cSld>
  <p:clrMap bg1="lt1" tx1="dk1" bg2="lt2" tx2="dk2" accent1="accent1" accent2="accent2" accent3="accent3" accent4="accent4" accent5="accent5" accent6="accent6" hlink="hlink" folHlink="folHlink"/>
  <p:sldLayoutIdLst>
    <p:sldLayoutId id="2147484481" r:id="rId1"/>
    <p:sldLayoutId id="2147484482" r:id="rId2"/>
    <p:sldLayoutId id="2147484483" r:id="rId3"/>
    <p:sldLayoutId id="2147484484" r:id="rId4"/>
    <p:sldLayoutId id="2147484485" r:id="rId5"/>
    <p:sldLayoutId id="2147484486" r:id="rId6"/>
    <p:sldLayoutId id="2147484487" r:id="rId7"/>
    <p:sldLayoutId id="2147484488" r:id="rId8"/>
    <p:sldLayoutId id="2147484489" r:id="rId9"/>
    <p:sldLayoutId id="2147484490" r:id="rId10"/>
    <p:sldLayoutId id="2147484491" r:id="rId11"/>
  </p:sldLayoutIdLst>
  <p:hf hdr="0" ftr="0" dt="0"/>
  <p:txStyles>
    <p:titleStyle>
      <a:lvl1pPr algn="l" defTabSz="571477" rtl="0" eaLnBrk="1" fontAlgn="base" hangingPunct="1">
        <a:lnSpc>
          <a:spcPct val="90000"/>
        </a:lnSpc>
        <a:spcBef>
          <a:spcPct val="0"/>
        </a:spcBef>
        <a:spcAft>
          <a:spcPct val="0"/>
        </a:spcAft>
        <a:defRPr sz="2750" kern="1200">
          <a:solidFill>
            <a:schemeClr val="tx1"/>
          </a:solidFill>
          <a:latin typeface="+mj-lt"/>
          <a:ea typeface="+mj-ea"/>
          <a:cs typeface="+mj-cs"/>
        </a:defRPr>
      </a:lvl1pPr>
      <a:lvl2pPr algn="l" defTabSz="571477" rtl="0" eaLnBrk="1" fontAlgn="base" hangingPunct="1">
        <a:lnSpc>
          <a:spcPct val="90000"/>
        </a:lnSpc>
        <a:spcBef>
          <a:spcPct val="0"/>
        </a:spcBef>
        <a:spcAft>
          <a:spcPct val="0"/>
        </a:spcAft>
        <a:defRPr sz="2750">
          <a:solidFill>
            <a:schemeClr val="tx1"/>
          </a:solidFill>
          <a:latin typeface="等线 Light" panose="02010600030101010101" pitchFamily="2" charset="-122"/>
          <a:ea typeface="等线 Light" panose="02010600030101010101" pitchFamily="2" charset="-122"/>
        </a:defRPr>
      </a:lvl2pPr>
      <a:lvl3pPr algn="l" defTabSz="571477" rtl="0" eaLnBrk="1" fontAlgn="base" hangingPunct="1">
        <a:lnSpc>
          <a:spcPct val="90000"/>
        </a:lnSpc>
        <a:spcBef>
          <a:spcPct val="0"/>
        </a:spcBef>
        <a:spcAft>
          <a:spcPct val="0"/>
        </a:spcAft>
        <a:defRPr sz="2750">
          <a:solidFill>
            <a:schemeClr val="tx1"/>
          </a:solidFill>
          <a:latin typeface="等线 Light" panose="02010600030101010101" pitchFamily="2" charset="-122"/>
          <a:ea typeface="等线 Light" panose="02010600030101010101" pitchFamily="2" charset="-122"/>
        </a:defRPr>
      </a:lvl3pPr>
      <a:lvl4pPr algn="l" defTabSz="571477" rtl="0" eaLnBrk="1" fontAlgn="base" hangingPunct="1">
        <a:lnSpc>
          <a:spcPct val="90000"/>
        </a:lnSpc>
        <a:spcBef>
          <a:spcPct val="0"/>
        </a:spcBef>
        <a:spcAft>
          <a:spcPct val="0"/>
        </a:spcAft>
        <a:defRPr sz="2750">
          <a:solidFill>
            <a:schemeClr val="tx1"/>
          </a:solidFill>
          <a:latin typeface="等线 Light" panose="02010600030101010101" pitchFamily="2" charset="-122"/>
          <a:ea typeface="等线 Light" panose="02010600030101010101" pitchFamily="2" charset="-122"/>
        </a:defRPr>
      </a:lvl4pPr>
      <a:lvl5pPr algn="l" defTabSz="571477" rtl="0" eaLnBrk="1" fontAlgn="base" hangingPunct="1">
        <a:lnSpc>
          <a:spcPct val="90000"/>
        </a:lnSpc>
        <a:spcBef>
          <a:spcPct val="0"/>
        </a:spcBef>
        <a:spcAft>
          <a:spcPct val="0"/>
        </a:spcAft>
        <a:defRPr sz="2750">
          <a:solidFill>
            <a:schemeClr val="tx1"/>
          </a:solidFill>
          <a:latin typeface="等线 Light" panose="02010600030101010101" pitchFamily="2" charset="-122"/>
          <a:ea typeface="等线 Light" panose="02010600030101010101" pitchFamily="2" charset="-122"/>
        </a:defRPr>
      </a:lvl5pPr>
      <a:lvl6pPr marL="380985" algn="l" defTabSz="571477" rtl="0" eaLnBrk="1" fontAlgn="base" hangingPunct="1">
        <a:lnSpc>
          <a:spcPct val="90000"/>
        </a:lnSpc>
        <a:spcBef>
          <a:spcPct val="0"/>
        </a:spcBef>
        <a:spcAft>
          <a:spcPct val="0"/>
        </a:spcAft>
        <a:defRPr sz="2750">
          <a:solidFill>
            <a:schemeClr val="tx1"/>
          </a:solidFill>
          <a:latin typeface="等线 Light" panose="02010600030101010101" pitchFamily="2" charset="-122"/>
          <a:ea typeface="等线 Light" panose="02010600030101010101" pitchFamily="2" charset="-122"/>
        </a:defRPr>
      </a:lvl6pPr>
      <a:lvl7pPr marL="761970" algn="l" defTabSz="571477" rtl="0" eaLnBrk="1" fontAlgn="base" hangingPunct="1">
        <a:lnSpc>
          <a:spcPct val="90000"/>
        </a:lnSpc>
        <a:spcBef>
          <a:spcPct val="0"/>
        </a:spcBef>
        <a:spcAft>
          <a:spcPct val="0"/>
        </a:spcAft>
        <a:defRPr sz="2750">
          <a:solidFill>
            <a:schemeClr val="tx1"/>
          </a:solidFill>
          <a:latin typeface="等线 Light" panose="02010600030101010101" pitchFamily="2" charset="-122"/>
          <a:ea typeface="等线 Light" panose="02010600030101010101" pitchFamily="2" charset="-122"/>
        </a:defRPr>
      </a:lvl7pPr>
      <a:lvl8pPr marL="1142954" algn="l" defTabSz="571477" rtl="0" eaLnBrk="1" fontAlgn="base" hangingPunct="1">
        <a:lnSpc>
          <a:spcPct val="90000"/>
        </a:lnSpc>
        <a:spcBef>
          <a:spcPct val="0"/>
        </a:spcBef>
        <a:spcAft>
          <a:spcPct val="0"/>
        </a:spcAft>
        <a:defRPr sz="2750">
          <a:solidFill>
            <a:schemeClr val="tx1"/>
          </a:solidFill>
          <a:latin typeface="等线 Light" panose="02010600030101010101" pitchFamily="2" charset="-122"/>
          <a:ea typeface="等线 Light" panose="02010600030101010101" pitchFamily="2" charset="-122"/>
        </a:defRPr>
      </a:lvl8pPr>
      <a:lvl9pPr marL="1523939" algn="l" defTabSz="571477" rtl="0" eaLnBrk="1" fontAlgn="base" hangingPunct="1">
        <a:lnSpc>
          <a:spcPct val="90000"/>
        </a:lnSpc>
        <a:spcBef>
          <a:spcPct val="0"/>
        </a:spcBef>
        <a:spcAft>
          <a:spcPct val="0"/>
        </a:spcAft>
        <a:defRPr sz="2750">
          <a:solidFill>
            <a:schemeClr val="tx1"/>
          </a:solidFill>
          <a:latin typeface="等线 Light" panose="02010600030101010101" pitchFamily="2" charset="-122"/>
          <a:ea typeface="等线 Light" panose="02010600030101010101" pitchFamily="2" charset="-122"/>
        </a:defRPr>
      </a:lvl9pPr>
    </p:titleStyle>
    <p:bodyStyle>
      <a:lvl1pPr marL="142869" indent="-142869" algn="l" defTabSz="571477" rtl="0" eaLnBrk="1" fontAlgn="base" hangingPunct="1">
        <a:lnSpc>
          <a:spcPct val="90000"/>
        </a:lnSpc>
        <a:spcBef>
          <a:spcPts val="625"/>
        </a:spcBef>
        <a:spcAft>
          <a:spcPct val="0"/>
        </a:spcAft>
        <a:buFont typeface="Arial" panose="020B0604020202020204" pitchFamily="34" charset="0"/>
        <a:buChar char="•"/>
        <a:defRPr sz="1750" kern="1200">
          <a:solidFill>
            <a:schemeClr val="tx1"/>
          </a:solidFill>
          <a:latin typeface="+mn-lt"/>
          <a:ea typeface="+mn-ea"/>
          <a:cs typeface="+mn-cs"/>
        </a:defRPr>
      </a:lvl1pPr>
      <a:lvl2pPr marL="428608" indent="-142869" algn="l" defTabSz="571477" rtl="0" eaLnBrk="1" fontAlgn="base" hangingPunct="1">
        <a:lnSpc>
          <a:spcPct val="90000"/>
        </a:lnSpc>
        <a:spcBef>
          <a:spcPts val="312"/>
        </a:spcBef>
        <a:spcAft>
          <a:spcPct val="0"/>
        </a:spcAft>
        <a:buFont typeface="Arial" panose="020B0604020202020204" pitchFamily="34" charset="0"/>
        <a:buChar char="•"/>
        <a:defRPr kern="1200">
          <a:solidFill>
            <a:schemeClr val="tx1"/>
          </a:solidFill>
          <a:latin typeface="+mn-lt"/>
          <a:ea typeface="+mn-ea"/>
          <a:cs typeface="+mn-cs"/>
        </a:defRPr>
      </a:lvl2pPr>
      <a:lvl3pPr marL="714346" indent="-142869" algn="l" defTabSz="571477" rtl="0" eaLnBrk="1" fontAlgn="base" hangingPunct="1">
        <a:lnSpc>
          <a:spcPct val="90000"/>
        </a:lnSpc>
        <a:spcBef>
          <a:spcPts val="312"/>
        </a:spcBef>
        <a:spcAft>
          <a:spcPct val="0"/>
        </a:spcAft>
        <a:buFont typeface="Arial" panose="020B0604020202020204" pitchFamily="34" charset="0"/>
        <a:buChar char="•"/>
        <a:defRPr sz="1250" kern="1200">
          <a:solidFill>
            <a:schemeClr val="tx1"/>
          </a:solidFill>
          <a:latin typeface="+mn-lt"/>
          <a:ea typeface="+mn-ea"/>
          <a:cs typeface="+mn-cs"/>
        </a:defRPr>
      </a:lvl3pPr>
      <a:lvl4pPr marL="1000085" indent="-142869" algn="l" defTabSz="571477" rtl="0" eaLnBrk="1" fontAlgn="base" hangingPunct="1">
        <a:lnSpc>
          <a:spcPct val="90000"/>
        </a:lnSpc>
        <a:spcBef>
          <a:spcPts val="312"/>
        </a:spcBef>
        <a:spcAft>
          <a:spcPct val="0"/>
        </a:spcAft>
        <a:buFont typeface="Arial" panose="020B0604020202020204" pitchFamily="34" charset="0"/>
        <a:buChar char="•"/>
        <a:defRPr sz="1083" kern="1200">
          <a:solidFill>
            <a:schemeClr val="tx1"/>
          </a:solidFill>
          <a:latin typeface="+mn-lt"/>
          <a:ea typeface="+mn-ea"/>
          <a:cs typeface="+mn-cs"/>
        </a:defRPr>
      </a:lvl4pPr>
      <a:lvl5pPr marL="1285824" indent="-142869" algn="l" defTabSz="571477" rtl="0" eaLnBrk="1" fontAlgn="base" hangingPunct="1">
        <a:lnSpc>
          <a:spcPct val="90000"/>
        </a:lnSpc>
        <a:spcBef>
          <a:spcPts val="312"/>
        </a:spcBef>
        <a:spcAft>
          <a:spcPct val="0"/>
        </a:spcAft>
        <a:buFont typeface="Arial" panose="020B0604020202020204" pitchFamily="34" charset="0"/>
        <a:buChar char="•"/>
        <a:defRPr sz="1083" kern="1200">
          <a:solidFill>
            <a:schemeClr val="tx1"/>
          </a:solidFill>
          <a:latin typeface="+mn-lt"/>
          <a:ea typeface="+mn-ea"/>
          <a:cs typeface="+mn-cs"/>
        </a:defRPr>
      </a:lvl5pPr>
      <a:lvl6pPr marL="1571562"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6pPr>
      <a:lvl7pPr marL="1857301"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7pPr>
      <a:lvl8pPr marL="2143039"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8pPr>
      <a:lvl9pPr marL="2428778"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9pPr>
    </p:bodyStyle>
    <p:otherStyle>
      <a:defPPr>
        <a:defRPr lang="zh-CN"/>
      </a:defPPr>
      <a:lvl1pPr marL="0" algn="l" defTabSz="571477" rtl="0" eaLnBrk="1" latinLnBrk="0" hangingPunct="1">
        <a:defRPr sz="1125" kern="1200">
          <a:solidFill>
            <a:schemeClr val="tx1"/>
          </a:solidFill>
          <a:latin typeface="+mn-lt"/>
          <a:ea typeface="+mn-ea"/>
          <a:cs typeface="+mn-cs"/>
        </a:defRPr>
      </a:lvl1pPr>
      <a:lvl2pPr marL="285739" algn="l" defTabSz="571477" rtl="0" eaLnBrk="1" latinLnBrk="0" hangingPunct="1">
        <a:defRPr sz="1125" kern="1200">
          <a:solidFill>
            <a:schemeClr val="tx1"/>
          </a:solidFill>
          <a:latin typeface="+mn-lt"/>
          <a:ea typeface="+mn-ea"/>
          <a:cs typeface="+mn-cs"/>
        </a:defRPr>
      </a:lvl2pPr>
      <a:lvl3pPr marL="571477" algn="l" defTabSz="571477" rtl="0" eaLnBrk="1" latinLnBrk="0" hangingPunct="1">
        <a:defRPr sz="1125" kern="1200">
          <a:solidFill>
            <a:schemeClr val="tx1"/>
          </a:solidFill>
          <a:latin typeface="+mn-lt"/>
          <a:ea typeface="+mn-ea"/>
          <a:cs typeface="+mn-cs"/>
        </a:defRPr>
      </a:lvl3pPr>
      <a:lvl4pPr marL="857216" algn="l" defTabSz="571477" rtl="0" eaLnBrk="1" latinLnBrk="0" hangingPunct="1">
        <a:defRPr sz="1125" kern="1200">
          <a:solidFill>
            <a:schemeClr val="tx1"/>
          </a:solidFill>
          <a:latin typeface="+mn-lt"/>
          <a:ea typeface="+mn-ea"/>
          <a:cs typeface="+mn-cs"/>
        </a:defRPr>
      </a:lvl4pPr>
      <a:lvl5pPr marL="1142954" algn="l" defTabSz="571477" rtl="0" eaLnBrk="1" latinLnBrk="0" hangingPunct="1">
        <a:defRPr sz="1125" kern="1200">
          <a:solidFill>
            <a:schemeClr val="tx1"/>
          </a:solidFill>
          <a:latin typeface="+mn-lt"/>
          <a:ea typeface="+mn-ea"/>
          <a:cs typeface="+mn-cs"/>
        </a:defRPr>
      </a:lvl5pPr>
      <a:lvl6pPr marL="1428693" algn="l" defTabSz="571477" rtl="0" eaLnBrk="1" latinLnBrk="0" hangingPunct="1">
        <a:defRPr sz="1125" kern="1200">
          <a:solidFill>
            <a:schemeClr val="tx1"/>
          </a:solidFill>
          <a:latin typeface="+mn-lt"/>
          <a:ea typeface="+mn-ea"/>
          <a:cs typeface="+mn-cs"/>
        </a:defRPr>
      </a:lvl6pPr>
      <a:lvl7pPr marL="1714431" algn="l" defTabSz="571477" rtl="0" eaLnBrk="1" latinLnBrk="0" hangingPunct="1">
        <a:defRPr sz="1125" kern="1200">
          <a:solidFill>
            <a:schemeClr val="tx1"/>
          </a:solidFill>
          <a:latin typeface="+mn-lt"/>
          <a:ea typeface="+mn-ea"/>
          <a:cs typeface="+mn-cs"/>
        </a:defRPr>
      </a:lvl7pPr>
      <a:lvl8pPr marL="2000170" algn="l" defTabSz="571477" rtl="0" eaLnBrk="1" latinLnBrk="0" hangingPunct="1">
        <a:defRPr sz="1125" kern="1200">
          <a:solidFill>
            <a:schemeClr val="tx1"/>
          </a:solidFill>
          <a:latin typeface="+mn-lt"/>
          <a:ea typeface="+mn-ea"/>
          <a:cs typeface="+mn-cs"/>
        </a:defRPr>
      </a:lvl8pPr>
      <a:lvl9pPr marL="2285909" algn="l" defTabSz="571477" rtl="0" eaLnBrk="1" latinLnBrk="0" hangingPunct="1">
        <a:defRPr sz="1125"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98500" y="1521355"/>
            <a:ext cx="8763000" cy="3626115"/>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698500" y="5296960"/>
            <a:ext cx="2286000" cy="304271"/>
          </a:xfrm>
          <a:prstGeom prst="rect">
            <a:avLst/>
          </a:prstGeom>
        </p:spPr>
        <p:txBody>
          <a:bodyPr vert="horz" lIns="91440" tIns="45720" rIns="91440" bIns="45720" rtlCol="0" anchor="ctr"/>
          <a:lstStyle>
            <a:lvl1pPr algn="l">
              <a:defRPr sz="900">
                <a:solidFill>
                  <a:schemeClr val="tx1">
                    <a:tint val="75000"/>
                  </a:schemeClr>
                </a:solidFill>
              </a:defRPr>
            </a:lvl1pPr>
          </a:lstStyle>
          <a:p>
            <a:fld id="{E74E2BBA-1646-DE41-B308-D7F565A1BAED}" type="datetime1">
              <a:rPr lang="zh-CN" altLang="en-US" smtClean="0">
                <a:solidFill>
                  <a:prstClr val="black">
                    <a:tint val="75000"/>
                  </a:prstClr>
                </a:solidFill>
              </a:rPr>
              <a:pPr/>
              <a:t>2026/5/13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365500" y="5296960"/>
            <a:ext cx="3429000" cy="30427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7175500" y="5296960"/>
            <a:ext cx="2286000" cy="304271"/>
          </a:xfrm>
          <a:prstGeom prst="rect">
            <a:avLst/>
          </a:prstGeom>
        </p:spPr>
        <p:txBody>
          <a:bodyPr vert="horz" lIns="91440" tIns="45720" rIns="91440" bIns="45720" rtlCol="0" anchor="ctr"/>
          <a:lstStyle>
            <a:lvl1pPr algn="r">
              <a:defRPr sz="900">
                <a:solidFill>
                  <a:schemeClr val="tx1">
                    <a:tint val="75000"/>
                  </a:schemeClr>
                </a:solidFill>
              </a:defRPr>
            </a:lvl1pPr>
          </a:lstStyle>
          <a:p>
            <a:fld id="{78B9899C-6F05-4492-B79A-1C61FE6358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3722289"/>
      </p:ext>
    </p:extLst>
  </p:cSld>
  <p:clrMap bg1="lt1" tx1="dk1" bg2="lt2" tx2="dk2" accent1="accent1" accent2="accent2" accent3="accent3" accent4="accent4" accent5="accent5" accent6="accent6" hlink="hlink" folHlink="folHlink"/>
  <p:sldLayoutIdLst>
    <p:sldLayoutId id="2147484493" r:id="rId1"/>
    <p:sldLayoutId id="2147484494" r:id="rId2"/>
    <p:sldLayoutId id="2147484495" r:id="rId3"/>
    <p:sldLayoutId id="2147484496" r:id="rId4"/>
    <p:sldLayoutId id="2147484497" r:id="rId5"/>
    <p:sldLayoutId id="2147484498" r:id="rId6"/>
    <p:sldLayoutId id="2147484499" r:id="rId7"/>
    <p:sldLayoutId id="2147484500" r:id="rId8"/>
    <p:sldLayoutId id="2147484501" r:id="rId9"/>
    <p:sldLayoutId id="2147484502" r:id="rId10"/>
    <p:sldLayoutId id="2147484503"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7EAFDEFB-6007-FB49-A810-955D10485D4C}"/>
              </a:ext>
            </a:extLst>
          </p:cNvPr>
          <p:cNvGrpSpPr>
            <a:grpSpLocks/>
          </p:cNvGrpSpPr>
          <p:nvPr userDrawn="1"/>
        </p:nvGrpSpPr>
        <p:grpSpPr bwMode="auto">
          <a:xfrm>
            <a:off x="0" y="0"/>
            <a:ext cx="1313962" cy="5715000"/>
            <a:chOff x="0" y="0"/>
            <a:chExt cx="807" cy="4320"/>
          </a:xfrm>
        </p:grpSpPr>
        <p:pic>
          <p:nvPicPr>
            <p:cNvPr id="1031" name="Picture 3" descr="master03_image001">
              <a:extLst>
                <a:ext uri="{FF2B5EF4-FFF2-40B4-BE49-F238E27FC236}">
                  <a16:creationId xmlns:a16="http://schemas.microsoft.com/office/drawing/2014/main" id="{1B1AD37D-1905-FE49-8A26-B6B3889830CE}"/>
                </a:ext>
              </a:extLst>
            </p:cNvPr>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0" y="0"/>
              <a:ext cx="807" cy="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4" descr="master03_image002">
              <a:extLst>
                <a:ext uri="{FF2B5EF4-FFF2-40B4-BE49-F238E27FC236}">
                  <a16:creationId xmlns:a16="http://schemas.microsoft.com/office/drawing/2014/main" id="{51505268-EA9F-1544-89C3-93B85DF8E853}"/>
                </a:ext>
              </a:extLst>
            </p:cNvPr>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flipH="1">
              <a:off x="0" y="663"/>
              <a:ext cx="807" cy="3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063" name="Rectangle 7">
            <a:extLst>
              <a:ext uri="{FF2B5EF4-FFF2-40B4-BE49-F238E27FC236}">
                <a16:creationId xmlns:a16="http://schemas.microsoft.com/office/drawing/2014/main" id="{9C1341AD-FD6B-BD4D-B9BF-8265B5616119}"/>
              </a:ext>
            </a:extLst>
          </p:cNvPr>
          <p:cNvSpPr>
            <a:spLocks noGrp="1" noChangeArrowheads="1"/>
          </p:cNvSpPr>
          <p:nvPr>
            <p:ph type="dt" sz="half" idx="2"/>
          </p:nvPr>
        </p:nvSpPr>
        <p:spPr bwMode="auto">
          <a:xfrm>
            <a:off x="234461" y="5461000"/>
            <a:ext cx="1641231" cy="1905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667">
                <a:latin typeface="Times New Roman" pitchFamily="18" charset="0"/>
                <a:ea typeface="宋体" pitchFamily="2" charset="-122"/>
              </a:defRPr>
            </a:lvl1pPr>
          </a:lstStyle>
          <a:p>
            <a:pPr>
              <a:defRPr/>
            </a:pPr>
            <a:fld id="{FD116F67-BEC3-8349-9913-EE0C78E5732C}" type="datetime1">
              <a:rPr lang="zh-CN" altLang="en-US">
                <a:solidFill>
                  <a:srgbClr val="000000"/>
                </a:solidFill>
              </a:rPr>
              <a:pPr>
                <a:defRPr/>
              </a:pPr>
              <a:t>2026/5/13</a:t>
            </a:fld>
            <a:endParaRPr lang="fi-FI" altLang="zh-CN">
              <a:solidFill>
                <a:srgbClr val="000000"/>
              </a:solidFill>
            </a:endParaRPr>
          </a:p>
        </p:txBody>
      </p:sp>
      <p:sp>
        <p:nvSpPr>
          <p:cNvPr id="45064" name="Rectangle 8">
            <a:extLst>
              <a:ext uri="{FF2B5EF4-FFF2-40B4-BE49-F238E27FC236}">
                <a16:creationId xmlns:a16="http://schemas.microsoft.com/office/drawing/2014/main" id="{24053349-4ED2-6646-BB34-995A1CD15515}"/>
              </a:ext>
            </a:extLst>
          </p:cNvPr>
          <p:cNvSpPr>
            <a:spLocks noGrp="1" noChangeArrowheads="1"/>
          </p:cNvSpPr>
          <p:nvPr>
            <p:ph type="ftr" sz="quarter" idx="3"/>
          </p:nvPr>
        </p:nvSpPr>
        <p:spPr bwMode="auto">
          <a:xfrm>
            <a:off x="3233616" y="5498042"/>
            <a:ext cx="5096282" cy="21695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667">
                <a:latin typeface="Comic Sans MS" pitchFamily="66" charset="0"/>
                <a:ea typeface="宋体" pitchFamily="2" charset="-122"/>
                <a:cs typeface="+mn-cs"/>
              </a:defRPr>
            </a:lvl1pPr>
          </a:lstStyle>
          <a:p>
            <a:pPr>
              <a:defRPr/>
            </a:pPr>
            <a:endParaRPr lang="fi-FI" altLang="zh-CN">
              <a:solidFill>
                <a:srgbClr val="000000"/>
              </a:solidFill>
            </a:endParaRPr>
          </a:p>
        </p:txBody>
      </p:sp>
      <p:sp>
        <p:nvSpPr>
          <p:cNvPr id="45065" name="Rectangle 9">
            <a:extLst>
              <a:ext uri="{FF2B5EF4-FFF2-40B4-BE49-F238E27FC236}">
                <a16:creationId xmlns:a16="http://schemas.microsoft.com/office/drawing/2014/main" id="{D31BDAA3-7D1B-4347-923E-83B5FF86340C}"/>
              </a:ext>
            </a:extLst>
          </p:cNvPr>
          <p:cNvSpPr>
            <a:spLocks noGrp="1" noChangeArrowheads="1"/>
          </p:cNvSpPr>
          <p:nvPr>
            <p:ph type="sldNum" sz="quarter" idx="4"/>
          </p:nvPr>
        </p:nvSpPr>
        <p:spPr bwMode="auto">
          <a:xfrm>
            <a:off x="8121487" y="5524500"/>
            <a:ext cx="2038513" cy="1905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667">
                <a:latin typeface="Times New Roman" charset="0"/>
                <a:ea typeface="楷体_GB2312" charset="0"/>
              </a:defRPr>
            </a:lvl1pPr>
          </a:lstStyle>
          <a:p>
            <a:pPr>
              <a:defRPr/>
            </a:pPr>
            <a:fld id="{88F04057-6F70-3242-B152-1FF531271E1D}" type="slidenum">
              <a:rPr lang="fi-FI" altLang="zh-CN">
                <a:solidFill>
                  <a:srgbClr val="000000"/>
                </a:solidFill>
              </a:rPr>
              <a:pPr>
                <a:defRPr/>
              </a:pPr>
              <a:t>‹#›</a:t>
            </a:fld>
            <a:endParaRPr lang="fi-FI" altLang="zh-CN">
              <a:solidFill>
                <a:srgbClr val="000000"/>
              </a:solidFill>
            </a:endParaRPr>
          </a:p>
        </p:txBody>
      </p:sp>
      <p:sp>
        <p:nvSpPr>
          <p:cNvPr id="1030" name="Line 11">
            <a:extLst>
              <a:ext uri="{FF2B5EF4-FFF2-40B4-BE49-F238E27FC236}">
                <a16:creationId xmlns:a16="http://schemas.microsoft.com/office/drawing/2014/main" id="{487BB04D-2513-814C-A3A8-2EFAD525CAB4}"/>
              </a:ext>
            </a:extLst>
          </p:cNvPr>
          <p:cNvSpPr>
            <a:spLocks noChangeShapeType="1"/>
          </p:cNvSpPr>
          <p:nvPr/>
        </p:nvSpPr>
        <p:spPr bwMode="auto">
          <a:xfrm flipH="1">
            <a:off x="0" y="877094"/>
            <a:ext cx="101600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sz="1667">
              <a:solidFill>
                <a:srgbClr val="000000"/>
              </a:solidFill>
            </a:endParaRPr>
          </a:p>
        </p:txBody>
      </p:sp>
    </p:spTree>
    <p:extLst>
      <p:ext uri="{BB962C8B-B14F-4D97-AF65-F5344CB8AC3E}">
        <p14:creationId xmlns:p14="http://schemas.microsoft.com/office/powerpoint/2010/main" val="2748181075"/>
      </p:ext>
    </p:extLst>
  </p:cSld>
  <p:clrMap bg1="lt1" tx1="dk1" bg2="lt2" tx2="dk2" accent1="accent1" accent2="accent2" accent3="accent3" accent4="accent4" accent5="accent5" accent6="accent6" hlink="hlink" folHlink="folHlink"/>
  <p:sldLayoutIdLst>
    <p:sldLayoutId id="2147484107" r:id="rId1"/>
    <p:sldLayoutId id="2147484108" r:id="rId2"/>
    <p:sldLayoutId id="2147484109" r:id="rId3"/>
    <p:sldLayoutId id="2147484110" r:id="rId4"/>
    <p:sldLayoutId id="2147484111" r:id="rId5"/>
    <p:sldLayoutId id="2147484112" r:id="rId6"/>
    <p:sldLayoutId id="2147484113" r:id="rId7"/>
    <p:sldLayoutId id="2147484114" r:id="rId8"/>
    <p:sldLayoutId id="2147484115" r:id="rId9"/>
    <p:sldLayoutId id="2147484116" r:id="rId10"/>
    <p:sldLayoutId id="2147484117" r:id="rId11"/>
    <p:sldLayoutId id="2147484118" r:id="rId12"/>
    <p:sldLayoutId id="2147484119" r:id="rId13"/>
    <p:sldLayoutId id="2147484120" r:id="rId14"/>
    <p:sldLayoutId id="2147484121" r:id="rId15"/>
  </p:sldLayoutIdLst>
  <p:hf hdr="0" ftr="0"/>
  <p:txStyles>
    <p:titleStyle>
      <a:lvl1pPr algn="ctr" rtl="0" eaLnBrk="0" fontAlgn="base" hangingPunct="0">
        <a:lnSpc>
          <a:spcPct val="90000"/>
        </a:lnSpc>
        <a:spcBef>
          <a:spcPct val="0"/>
        </a:spcBef>
        <a:spcAft>
          <a:spcPct val="0"/>
        </a:spcAft>
        <a:defRPr sz="3333" b="1">
          <a:solidFill>
            <a:schemeClr val="accent2"/>
          </a:solidFill>
          <a:latin typeface="+mj-lt"/>
          <a:ea typeface="+mj-ea"/>
          <a:cs typeface="隶书" charset="0"/>
        </a:defRPr>
      </a:lvl1pPr>
      <a:lvl2pPr algn="ctr" rtl="0" eaLnBrk="0" fontAlgn="base" hangingPunct="0">
        <a:lnSpc>
          <a:spcPct val="90000"/>
        </a:lnSpc>
        <a:spcBef>
          <a:spcPct val="0"/>
        </a:spcBef>
        <a:spcAft>
          <a:spcPct val="0"/>
        </a:spcAft>
        <a:defRPr sz="3333" b="1">
          <a:solidFill>
            <a:schemeClr val="accent2"/>
          </a:solidFill>
          <a:latin typeface="隶书" pitchFamily="49" charset="-122"/>
          <a:ea typeface="隶书" pitchFamily="49" charset="-122"/>
          <a:cs typeface="隶书" charset="0"/>
        </a:defRPr>
      </a:lvl2pPr>
      <a:lvl3pPr algn="ctr" rtl="0" eaLnBrk="0" fontAlgn="base" hangingPunct="0">
        <a:lnSpc>
          <a:spcPct val="90000"/>
        </a:lnSpc>
        <a:spcBef>
          <a:spcPct val="0"/>
        </a:spcBef>
        <a:spcAft>
          <a:spcPct val="0"/>
        </a:spcAft>
        <a:defRPr sz="3333" b="1">
          <a:solidFill>
            <a:schemeClr val="accent2"/>
          </a:solidFill>
          <a:latin typeface="隶书" pitchFamily="49" charset="-122"/>
          <a:ea typeface="隶书" pitchFamily="49" charset="-122"/>
          <a:cs typeface="隶书" charset="0"/>
        </a:defRPr>
      </a:lvl3pPr>
      <a:lvl4pPr algn="ctr" rtl="0" eaLnBrk="0" fontAlgn="base" hangingPunct="0">
        <a:lnSpc>
          <a:spcPct val="90000"/>
        </a:lnSpc>
        <a:spcBef>
          <a:spcPct val="0"/>
        </a:spcBef>
        <a:spcAft>
          <a:spcPct val="0"/>
        </a:spcAft>
        <a:defRPr sz="3333" b="1">
          <a:solidFill>
            <a:schemeClr val="accent2"/>
          </a:solidFill>
          <a:latin typeface="隶书" pitchFamily="49" charset="-122"/>
          <a:ea typeface="隶书" pitchFamily="49" charset="-122"/>
          <a:cs typeface="隶书" charset="0"/>
        </a:defRPr>
      </a:lvl4pPr>
      <a:lvl5pPr algn="ctr" rtl="0" eaLnBrk="0" fontAlgn="base" hangingPunct="0">
        <a:lnSpc>
          <a:spcPct val="90000"/>
        </a:lnSpc>
        <a:spcBef>
          <a:spcPct val="0"/>
        </a:spcBef>
        <a:spcAft>
          <a:spcPct val="0"/>
        </a:spcAft>
        <a:defRPr sz="3333" b="1">
          <a:solidFill>
            <a:schemeClr val="accent2"/>
          </a:solidFill>
          <a:latin typeface="隶书" pitchFamily="49" charset="-122"/>
          <a:ea typeface="隶书" pitchFamily="49" charset="-122"/>
          <a:cs typeface="隶书" charset="0"/>
        </a:defRPr>
      </a:lvl5pPr>
      <a:lvl6pPr marL="380985" algn="ctr" rtl="0" fontAlgn="base">
        <a:lnSpc>
          <a:spcPct val="90000"/>
        </a:lnSpc>
        <a:spcBef>
          <a:spcPct val="0"/>
        </a:spcBef>
        <a:spcAft>
          <a:spcPct val="0"/>
        </a:spcAft>
        <a:defRPr sz="3333" b="1">
          <a:solidFill>
            <a:schemeClr val="accent2"/>
          </a:solidFill>
          <a:latin typeface="隶书" pitchFamily="49" charset="-122"/>
          <a:ea typeface="隶书" pitchFamily="49" charset="-122"/>
        </a:defRPr>
      </a:lvl6pPr>
      <a:lvl7pPr marL="761970" algn="ctr" rtl="0" fontAlgn="base">
        <a:lnSpc>
          <a:spcPct val="90000"/>
        </a:lnSpc>
        <a:spcBef>
          <a:spcPct val="0"/>
        </a:spcBef>
        <a:spcAft>
          <a:spcPct val="0"/>
        </a:spcAft>
        <a:defRPr sz="3333" b="1">
          <a:solidFill>
            <a:schemeClr val="accent2"/>
          </a:solidFill>
          <a:latin typeface="隶书" pitchFamily="49" charset="-122"/>
          <a:ea typeface="隶书" pitchFamily="49" charset="-122"/>
        </a:defRPr>
      </a:lvl7pPr>
      <a:lvl8pPr marL="1142954" algn="ctr" rtl="0" fontAlgn="base">
        <a:lnSpc>
          <a:spcPct val="90000"/>
        </a:lnSpc>
        <a:spcBef>
          <a:spcPct val="0"/>
        </a:spcBef>
        <a:spcAft>
          <a:spcPct val="0"/>
        </a:spcAft>
        <a:defRPr sz="3333" b="1">
          <a:solidFill>
            <a:schemeClr val="accent2"/>
          </a:solidFill>
          <a:latin typeface="隶书" pitchFamily="49" charset="-122"/>
          <a:ea typeface="隶书" pitchFamily="49" charset="-122"/>
        </a:defRPr>
      </a:lvl8pPr>
      <a:lvl9pPr marL="1523939" algn="ctr" rtl="0" fontAlgn="base">
        <a:lnSpc>
          <a:spcPct val="90000"/>
        </a:lnSpc>
        <a:spcBef>
          <a:spcPct val="0"/>
        </a:spcBef>
        <a:spcAft>
          <a:spcPct val="0"/>
        </a:spcAft>
        <a:defRPr sz="3333" b="1">
          <a:solidFill>
            <a:schemeClr val="accent2"/>
          </a:solidFill>
          <a:latin typeface="隶书" pitchFamily="49" charset="-122"/>
          <a:ea typeface="隶书" pitchFamily="49" charset="-122"/>
        </a:defRPr>
      </a:lvl9pPr>
    </p:titleStyle>
    <p:bodyStyle>
      <a:lvl1pPr marL="158744" indent="-158744" algn="l" rtl="0" eaLnBrk="0" fontAlgn="base" hangingPunct="0">
        <a:spcBef>
          <a:spcPct val="0"/>
        </a:spcBef>
        <a:spcAft>
          <a:spcPct val="0"/>
        </a:spcAft>
        <a:buChar char="•"/>
        <a:defRPr kumimoji="1" sz="1667">
          <a:solidFill>
            <a:schemeClr val="tx1"/>
          </a:solidFill>
          <a:latin typeface="+mn-lt"/>
          <a:ea typeface="+mn-ea"/>
          <a:cs typeface="楷体_GB2312" charset="0"/>
        </a:defRPr>
      </a:lvl1pPr>
      <a:lvl2pPr marL="523854" indent="-142869" algn="l" rtl="0" eaLnBrk="0" fontAlgn="base" hangingPunct="0">
        <a:spcBef>
          <a:spcPct val="0"/>
        </a:spcBef>
        <a:spcAft>
          <a:spcPct val="0"/>
        </a:spcAft>
        <a:buChar char="–"/>
        <a:defRPr kumimoji="1" sz="1667">
          <a:solidFill>
            <a:schemeClr val="tx1"/>
          </a:solidFill>
          <a:latin typeface="+mn-lt"/>
          <a:ea typeface="+mn-ea"/>
          <a:cs typeface="楷体_GB2312" charset="0"/>
        </a:defRPr>
      </a:lvl2pPr>
      <a:lvl3pPr marL="863830" indent="-190492" algn="l" rtl="0" eaLnBrk="0" fontAlgn="base" hangingPunct="0">
        <a:spcBef>
          <a:spcPct val="0"/>
        </a:spcBef>
        <a:spcAft>
          <a:spcPct val="0"/>
        </a:spcAft>
        <a:buChar char="•"/>
        <a:defRPr kumimoji="1" sz="2667">
          <a:solidFill>
            <a:schemeClr val="tx1"/>
          </a:solidFill>
          <a:latin typeface="+mn-lt"/>
          <a:ea typeface="宋体" pitchFamily="2" charset="-122"/>
          <a:cs typeface="宋体" charset="0"/>
        </a:defRPr>
      </a:lvl3pPr>
      <a:lvl4pPr marL="1203806" indent="-190492" algn="l" rtl="0" eaLnBrk="0" fontAlgn="base" hangingPunct="0">
        <a:spcBef>
          <a:spcPct val="0"/>
        </a:spcBef>
        <a:spcAft>
          <a:spcPct val="0"/>
        </a:spcAft>
        <a:buChar char="–"/>
        <a:defRPr kumimoji="1" sz="1667">
          <a:solidFill>
            <a:schemeClr val="tx1"/>
          </a:solidFill>
          <a:latin typeface="+mn-lt"/>
          <a:ea typeface="+mn-ea"/>
          <a:cs typeface="楷体_GB2312" charset="0"/>
        </a:defRPr>
      </a:lvl4pPr>
      <a:lvl5pPr marL="1543782" indent="-190492" algn="l" rtl="0" eaLnBrk="0" fontAlgn="base" hangingPunct="0">
        <a:spcBef>
          <a:spcPct val="0"/>
        </a:spcBef>
        <a:spcAft>
          <a:spcPct val="0"/>
        </a:spcAft>
        <a:buChar char="»"/>
        <a:defRPr kumimoji="1" sz="2667">
          <a:solidFill>
            <a:schemeClr val="tx1"/>
          </a:solidFill>
          <a:latin typeface="+mn-lt"/>
          <a:ea typeface="宋体" pitchFamily="2" charset="-122"/>
          <a:cs typeface="宋体" charset="0"/>
        </a:defRPr>
      </a:lvl5pPr>
      <a:lvl6pPr marL="1924767" indent="-190492" algn="l" rtl="0" fontAlgn="base">
        <a:spcBef>
          <a:spcPct val="0"/>
        </a:spcBef>
        <a:spcAft>
          <a:spcPct val="0"/>
        </a:spcAft>
        <a:buChar char="»"/>
        <a:defRPr sz="2667">
          <a:solidFill>
            <a:schemeClr val="tx1"/>
          </a:solidFill>
          <a:latin typeface="+mn-lt"/>
          <a:ea typeface="宋体" pitchFamily="2" charset="-122"/>
        </a:defRPr>
      </a:lvl6pPr>
      <a:lvl7pPr marL="2305752" indent="-190492" algn="l" rtl="0" fontAlgn="base">
        <a:spcBef>
          <a:spcPct val="0"/>
        </a:spcBef>
        <a:spcAft>
          <a:spcPct val="0"/>
        </a:spcAft>
        <a:buChar char="»"/>
        <a:defRPr sz="2667">
          <a:solidFill>
            <a:schemeClr val="tx1"/>
          </a:solidFill>
          <a:latin typeface="+mn-lt"/>
          <a:ea typeface="宋体" pitchFamily="2" charset="-122"/>
        </a:defRPr>
      </a:lvl7pPr>
      <a:lvl8pPr marL="2686737" indent="-190492" algn="l" rtl="0" fontAlgn="base">
        <a:spcBef>
          <a:spcPct val="0"/>
        </a:spcBef>
        <a:spcAft>
          <a:spcPct val="0"/>
        </a:spcAft>
        <a:buChar char="»"/>
        <a:defRPr sz="2667">
          <a:solidFill>
            <a:schemeClr val="tx1"/>
          </a:solidFill>
          <a:latin typeface="+mn-lt"/>
          <a:ea typeface="宋体" pitchFamily="2" charset="-122"/>
        </a:defRPr>
      </a:lvl8pPr>
      <a:lvl9pPr marL="3067721" indent="-190492" algn="l" rtl="0" fontAlgn="base">
        <a:spcBef>
          <a:spcPct val="0"/>
        </a:spcBef>
        <a:spcAft>
          <a:spcPct val="0"/>
        </a:spcAft>
        <a:buChar char="»"/>
        <a:defRPr sz="2667">
          <a:solidFill>
            <a:schemeClr val="tx1"/>
          </a:solidFill>
          <a:latin typeface="+mn-lt"/>
          <a:ea typeface="宋体" pitchFamily="2" charset="-122"/>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42" name="Group 2"/>
          <p:cNvGrpSpPr>
            <a:grpSpLocks/>
          </p:cNvGrpSpPr>
          <p:nvPr/>
        </p:nvGrpSpPr>
        <p:grpSpPr bwMode="auto">
          <a:xfrm>
            <a:off x="9243" y="0"/>
            <a:ext cx="1038309" cy="4513684"/>
            <a:chOff x="0" y="0"/>
            <a:chExt cx="807" cy="4320"/>
          </a:xfrm>
        </p:grpSpPr>
        <p:pic>
          <p:nvPicPr>
            <p:cNvPr id="10250" name="Picture 3" descr="master03_image001"/>
            <p:cNvPicPr>
              <a:picLocks noChangeAspect="1" noChangeArrowheads="1"/>
            </p:cNvPicPr>
            <p:nvPr userDrawn="1"/>
          </p:nvPicPr>
          <p:blipFill>
            <a:blip r:embed="rId5" cstate="print"/>
            <a:srcRect/>
            <a:stretch>
              <a:fillRect/>
            </a:stretch>
          </p:blipFill>
          <p:spPr bwMode="auto">
            <a:xfrm>
              <a:off x="0" y="0"/>
              <a:ext cx="807" cy="687"/>
            </a:xfrm>
            <a:prstGeom prst="rect">
              <a:avLst/>
            </a:prstGeom>
            <a:noFill/>
            <a:ln w="9525">
              <a:noFill/>
              <a:miter lim="800000"/>
              <a:headEnd/>
              <a:tailEnd/>
            </a:ln>
          </p:spPr>
        </p:pic>
        <p:pic>
          <p:nvPicPr>
            <p:cNvPr id="10251" name="Picture 4" descr="master03_image002"/>
            <p:cNvPicPr>
              <a:picLocks noChangeAspect="1" noChangeArrowheads="1"/>
            </p:cNvPicPr>
            <p:nvPr userDrawn="1"/>
          </p:nvPicPr>
          <p:blipFill>
            <a:blip r:embed="rId6" cstate="print"/>
            <a:srcRect/>
            <a:stretch>
              <a:fillRect/>
            </a:stretch>
          </p:blipFill>
          <p:spPr bwMode="auto">
            <a:xfrm flipH="1">
              <a:off x="0" y="663"/>
              <a:ext cx="807" cy="3657"/>
            </a:xfrm>
            <a:prstGeom prst="rect">
              <a:avLst/>
            </a:prstGeom>
            <a:noFill/>
            <a:ln w="9525">
              <a:noFill/>
              <a:miter lim="800000"/>
              <a:headEnd/>
              <a:tailEnd/>
            </a:ln>
          </p:spPr>
        </p:pic>
      </p:grpSp>
      <p:sp>
        <p:nvSpPr>
          <p:cNvPr id="45067" name="Line 11"/>
          <p:cNvSpPr>
            <a:spLocks noChangeShapeType="1"/>
          </p:cNvSpPr>
          <p:nvPr/>
        </p:nvSpPr>
        <p:spPr bwMode="auto">
          <a:xfrm flipH="1">
            <a:off x="-8566" y="692725"/>
            <a:ext cx="10160000" cy="0"/>
          </a:xfrm>
          <a:prstGeom prst="line">
            <a:avLst/>
          </a:prstGeom>
          <a:noFill/>
          <a:ln w="19050">
            <a:solidFill>
              <a:schemeClr val="accent2"/>
            </a:solidFill>
            <a:round/>
            <a:headEnd/>
            <a:tailEnd/>
          </a:ln>
          <a:effectLst/>
        </p:spPr>
        <p:txBody>
          <a:bodyPr wrap="none" anchor="ctr"/>
          <a:lstStyle/>
          <a:p>
            <a:pPr algn="ctr">
              <a:defRPr/>
            </a:pPr>
            <a:endParaRPr lang="zh-CN" altLang="en-US" sz="1667">
              <a:solidFill>
                <a:srgbClr val="000000"/>
              </a:solidFill>
              <a:ea typeface="楷体_GB2312"/>
            </a:endParaRPr>
          </a:p>
        </p:txBody>
      </p:sp>
    </p:spTree>
    <p:extLst>
      <p:ext uri="{BB962C8B-B14F-4D97-AF65-F5344CB8AC3E}">
        <p14:creationId xmlns:p14="http://schemas.microsoft.com/office/powerpoint/2010/main" val="4200252507"/>
      </p:ext>
    </p:extLst>
  </p:cSld>
  <p:clrMap bg1="lt1" tx1="dk1" bg2="lt2" tx2="dk2" accent1="accent1" accent2="accent2" accent3="accent3" accent4="accent4" accent5="accent5" accent6="accent6" hlink="hlink" folHlink="folHlink"/>
  <p:sldLayoutIdLst>
    <p:sldLayoutId id="2147484137" r:id="rId1"/>
    <p:sldLayoutId id="2147484138" r:id="rId2"/>
    <p:sldLayoutId id="2147484139" r:id="rId3"/>
  </p:sldLayoutIdLst>
  <p:hf hdr="0"/>
  <p:txStyles>
    <p:titleStyle>
      <a:lvl1pPr algn="ctr" rtl="0" eaLnBrk="0" fontAlgn="base" hangingPunct="0">
        <a:lnSpc>
          <a:spcPct val="90000"/>
        </a:lnSpc>
        <a:spcBef>
          <a:spcPct val="0"/>
        </a:spcBef>
        <a:spcAft>
          <a:spcPct val="0"/>
        </a:spcAft>
        <a:defRPr sz="2777" b="1">
          <a:solidFill>
            <a:schemeClr val="accent2"/>
          </a:solidFill>
          <a:latin typeface="+mj-lt"/>
          <a:ea typeface="+mj-ea"/>
          <a:cs typeface="+mj-cs"/>
        </a:defRPr>
      </a:lvl1pPr>
      <a:lvl2pPr algn="ctr" rtl="0" eaLnBrk="0" fontAlgn="base" hangingPunct="0">
        <a:lnSpc>
          <a:spcPct val="90000"/>
        </a:lnSpc>
        <a:spcBef>
          <a:spcPct val="0"/>
        </a:spcBef>
        <a:spcAft>
          <a:spcPct val="0"/>
        </a:spcAft>
        <a:defRPr sz="2777" b="1">
          <a:solidFill>
            <a:schemeClr val="accent2"/>
          </a:solidFill>
          <a:latin typeface="隶书" pitchFamily="49" charset="-122"/>
          <a:ea typeface="隶书" pitchFamily="49" charset="-122"/>
        </a:defRPr>
      </a:lvl2pPr>
      <a:lvl3pPr algn="ctr" rtl="0" eaLnBrk="0" fontAlgn="base" hangingPunct="0">
        <a:lnSpc>
          <a:spcPct val="90000"/>
        </a:lnSpc>
        <a:spcBef>
          <a:spcPct val="0"/>
        </a:spcBef>
        <a:spcAft>
          <a:spcPct val="0"/>
        </a:spcAft>
        <a:defRPr sz="2777" b="1">
          <a:solidFill>
            <a:schemeClr val="accent2"/>
          </a:solidFill>
          <a:latin typeface="隶书" pitchFamily="49" charset="-122"/>
          <a:ea typeface="隶书" pitchFamily="49" charset="-122"/>
        </a:defRPr>
      </a:lvl3pPr>
      <a:lvl4pPr algn="ctr" rtl="0" eaLnBrk="0" fontAlgn="base" hangingPunct="0">
        <a:lnSpc>
          <a:spcPct val="90000"/>
        </a:lnSpc>
        <a:spcBef>
          <a:spcPct val="0"/>
        </a:spcBef>
        <a:spcAft>
          <a:spcPct val="0"/>
        </a:spcAft>
        <a:defRPr sz="2777" b="1">
          <a:solidFill>
            <a:schemeClr val="accent2"/>
          </a:solidFill>
          <a:latin typeface="隶书" pitchFamily="49" charset="-122"/>
          <a:ea typeface="隶书" pitchFamily="49" charset="-122"/>
        </a:defRPr>
      </a:lvl4pPr>
      <a:lvl5pPr algn="ctr" rtl="0" eaLnBrk="0" fontAlgn="base" hangingPunct="0">
        <a:lnSpc>
          <a:spcPct val="90000"/>
        </a:lnSpc>
        <a:spcBef>
          <a:spcPct val="0"/>
        </a:spcBef>
        <a:spcAft>
          <a:spcPct val="0"/>
        </a:spcAft>
        <a:defRPr sz="2777" b="1">
          <a:solidFill>
            <a:schemeClr val="accent2"/>
          </a:solidFill>
          <a:latin typeface="隶书" pitchFamily="49" charset="-122"/>
          <a:ea typeface="隶书" pitchFamily="49" charset="-122"/>
        </a:defRPr>
      </a:lvl5pPr>
      <a:lvl6pPr marL="317472" algn="ctr" rtl="0" fontAlgn="base">
        <a:lnSpc>
          <a:spcPct val="90000"/>
        </a:lnSpc>
        <a:spcBef>
          <a:spcPct val="0"/>
        </a:spcBef>
        <a:spcAft>
          <a:spcPct val="0"/>
        </a:spcAft>
        <a:defRPr sz="2777" b="1">
          <a:solidFill>
            <a:schemeClr val="accent2"/>
          </a:solidFill>
          <a:latin typeface="隶书" pitchFamily="49" charset="-122"/>
          <a:ea typeface="隶书" pitchFamily="49" charset="-122"/>
        </a:defRPr>
      </a:lvl6pPr>
      <a:lvl7pPr marL="634945" algn="ctr" rtl="0" fontAlgn="base">
        <a:lnSpc>
          <a:spcPct val="90000"/>
        </a:lnSpc>
        <a:spcBef>
          <a:spcPct val="0"/>
        </a:spcBef>
        <a:spcAft>
          <a:spcPct val="0"/>
        </a:spcAft>
        <a:defRPr sz="2777" b="1">
          <a:solidFill>
            <a:schemeClr val="accent2"/>
          </a:solidFill>
          <a:latin typeface="隶书" pitchFamily="49" charset="-122"/>
          <a:ea typeface="隶书" pitchFamily="49" charset="-122"/>
        </a:defRPr>
      </a:lvl7pPr>
      <a:lvl8pPr marL="952419" algn="ctr" rtl="0" fontAlgn="base">
        <a:lnSpc>
          <a:spcPct val="90000"/>
        </a:lnSpc>
        <a:spcBef>
          <a:spcPct val="0"/>
        </a:spcBef>
        <a:spcAft>
          <a:spcPct val="0"/>
        </a:spcAft>
        <a:defRPr sz="2777" b="1">
          <a:solidFill>
            <a:schemeClr val="accent2"/>
          </a:solidFill>
          <a:latin typeface="隶书" pitchFamily="49" charset="-122"/>
          <a:ea typeface="隶书" pitchFamily="49" charset="-122"/>
        </a:defRPr>
      </a:lvl8pPr>
      <a:lvl9pPr marL="1269891" algn="ctr" rtl="0" fontAlgn="base">
        <a:lnSpc>
          <a:spcPct val="90000"/>
        </a:lnSpc>
        <a:spcBef>
          <a:spcPct val="0"/>
        </a:spcBef>
        <a:spcAft>
          <a:spcPct val="0"/>
        </a:spcAft>
        <a:defRPr sz="2777" b="1">
          <a:solidFill>
            <a:schemeClr val="accent2"/>
          </a:solidFill>
          <a:latin typeface="隶书" pitchFamily="49" charset="-122"/>
          <a:ea typeface="隶书" pitchFamily="49" charset="-122"/>
        </a:defRPr>
      </a:lvl9pPr>
    </p:titleStyle>
    <p:bodyStyle>
      <a:lvl1pPr marL="132281" indent="-132281" algn="l" rtl="0" eaLnBrk="0" fontAlgn="base" hangingPunct="0">
        <a:spcBef>
          <a:spcPct val="0"/>
        </a:spcBef>
        <a:spcAft>
          <a:spcPct val="0"/>
        </a:spcAft>
        <a:buChar char="•"/>
        <a:defRPr sz="1389">
          <a:solidFill>
            <a:schemeClr val="tx1"/>
          </a:solidFill>
          <a:latin typeface="+mn-lt"/>
          <a:ea typeface="+mn-ea"/>
          <a:cs typeface="+mn-cs"/>
        </a:defRPr>
      </a:lvl1pPr>
      <a:lvl2pPr marL="436526" indent="-119052" algn="l" rtl="0" eaLnBrk="0" fontAlgn="base" hangingPunct="0">
        <a:spcBef>
          <a:spcPct val="0"/>
        </a:spcBef>
        <a:spcAft>
          <a:spcPct val="0"/>
        </a:spcAft>
        <a:buChar char="–"/>
        <a:defRPr sz="1389">
          <a:solidFill>
            <a:schemeClr val="tx1"/>
          </a:solidFill>
          <a:latin typeface="+mn-lt"/>
          <a:ea typeface="+mn-ea"/>
        </a:defRPr>
      </a:lvl2pPr>
      <a:lvl3pPr marL="719826" indent="-158737" algn="l" rtl="0" eaLnBrk="0" fontAlgn="base" hangingPunct="0">
        <a:spcBef>
          <a:spcPct val="0"/>
        </a:spcBef>
        <a:spcAft>
          <a:spcPct val="0"/>
        </a:spcAft>
        <a:buChar char="•"/>
        <a:defRPr sz="2222">
          <a:solidFill>
            <a:schemeClr val="tx1"/>
          </a:solidFill>
          <a:latin typeface="+mn-lt"/>
          <a:ea typeface="宋体" pitchFamily="2" charset="-122"/>
        </a:defRPr>
      </a:lvl3pPr>
      <a:lvl4pPr marL="1003126" indent="-158737" algn="l" rtl="0" eaLnBrk="0" fontAlgn="base" hangingPunct="0">
        <a:spcBef>
          <a:spcPct val="0"/>
        </a:spcBef>
        <a:spcAft>
          <a:spcPct val="0"/>
        </a:spcAft>
        <a:buChar char="–"/>
        <a:defRPr sz="1389">
          <a:solidFill>
            <a:schemeClr val="tx1"/>
          </a:solidFill>
          <a:latin typeface="+mn-lt"/>
          <a:ea typeface="+mn-ea"/>
        </a:defRPr>
      </a:lvl4pPr>
      <a:lvl5pPr marL="1286426" indent="-158737" algn="l" rtl="0" eaLnBrk="0" fontAlgn="base" hangingPunct="0">
        <a:spcBef>
          <a:spcPct val="0"/>
        </a:spcBef>
        <a:spcAft>
          <a:spcPct val="0"/>
        </a:spcAft>
        <a:buChar char="»"/>
        <a:defRPr sz="2222">
          <a:solidFill>
            <a:schemeClr val="tx1"/>
          </a:solidFill>
          <a:latin typeface="+mn-lt"/>
          <a:ea typeface="宋体" pitchFamily="2" charset="-122"/>
        </a:defRPr>
      </a:lvl5pPr>
      <a:lvl6pPr marL="1603899" indent="-158737" algn="l" rtl="0" fontAlgn="base">
        <a:spcBef>
          <a:spcPct val="0"/>
        </a:spcBef>
        <a:spcAft>
          <a:spcPct val="0"/>
        </a:spcAft>
        <a:buChar char="»"/>
        <a:defRPr sz="2222">
          <a:solidFill>
            <a:schemeClr val="tx1"/>
          </a:solidFill>
          <a:latin typeface="+mn-lt"/>
          <a:ea typeface="宋体" pitchFamily="2" charset="-122"/>
        </a:defRPr>
      </a:lvl6pPr>
      <a:lvl7pPr marL="1921372" indent="-158737" algn="l" rtl="0" fontAlgn="base">
        <a:spcBef>
          <a:spcPct val="0"/>
        </a:spcBef>
        <a:spcAft>
          <a:spcPct val="0"/>
        </a:spcAft>
        <a:buChar char="»"/>
        <a:defRPr sz="2222">
          <a:solidFill>
            <a:schemeClr val="tx1"/>
          </a:solidFill>
          <a:latin typeface="+mn-lt"/>
          <a:ea typeface="宋体" pitchFamily="2" charset="-122"/>
        </a:defRPr>
      </a:lvl7pPr>
      <a:lvl8pPr marL="2238845" indent="-158737" algn="l" rtl="0" fontAlgn="base">
        <a:spcBef>
          <a:spcPct val="0"/>
        </a:spcBef>
        <a:spcAft>
          <a:spcPct val="0"/>
        </a:spcAft>
        <a:buChar char="»"/>
        <a:defRPr sz="2222">
          <a:solidFill>
            <a:schemeClr val="tx1"/>
          </a:solidFill>
          <a:latin typeface="+mn-lt"/>
          <a:ea typeface="宋体" pitchFamily="2" charset="-122"/>
        </a:defRPr>
      </a:lvl8pPr>
      <a:lvl9pPr marL="2556317" indent="-158737" algn="l" rtl="0" fontAlgn="base">
        <a:spcBef>
          <a:spcPct val="0"/>
        </a:spcBef>
        <a:spcAft>
          <a:spcPct val="0"/>
        </a:spcAft>
        <a:buChar char="»"/>
        <a:defRPr sz="2222">
          <a:solidFill>
            <a:schemeClr val="tx1"/>
          </a:solidFill>
          <a:latin typeface="+mn-lt"/>
          <a:ea typeface="宋体" pitchFamily="2" charset="-122"/>
        </a:defRPr>
      </a:lvl9pPr>
    </p:bodyStyle>
    <p:otherStyle>
      <a:defPPr>
        <a:defRPr lang="zh-CN"/>
      </a:defPPr>
      <a:lvl1pPr marL="0" algn="l" defTabSz="634945" rtl="0" eaLnBrk="1" latinLnBrk="0" hangingPunct="1">
        <a:defRPr sz="1250" kern="1200">
          <a:solidFill>
            <a:schemeClr val="tx1"/>
          </a:solidFill>
          <a:latin typeface="+mn-lt"/>
          <a:ea typeface="+mn-ea"/>
          <a:cs typeface="+mn-cs"/>
        </a:defRPr>
      </a:lvl1pPr>
      <a:lvl2pPr marL="317472" algn="l" defTabSz="634945" rtl="0" eaLnBrk="1" latinLnBrk="0" hangingPunct="1">
        <a:defRPr sz="1250" kern="1200">
          <a:solidFill>
            <a:schemeClr val="tx1"/>
          </a:solidFill>
          <a:latin typeface="+mn-lt"/>
          <a:ea typeface="+mn-ea"/>
          <a:cs typeface="+mn-cs"/>
        </a:defRPr>
      </a:lvl2pPr>
      <a:lvl3pPr marL="634945" algn="l" defTabSz="634945" rtl="0" eaLnBrk="1" latinLnBrk="0" hangingPunct="1">
        <a:defRPr sz="1250" kern="1200">
          <a:solidFill>
            <a:schemeClr val="tx1"/>
          </a:solidFill>
          <a:latin typeface="+mn-lt"/>
          <a:ea typeface="+mn-ea"/>
          <a:cs typeface="+mn-cs"/>
        </a:defRPr>
      </a:lvl3pPr>
      <a:lvl4pPr marL="952419" algn="l" defTabSz="634945" rtl="0" eaLnBrk="1" latinLnBrk="0" hangingPunct="1">
        <a:defRPr sz="1250" kern="1200">
          <a:solidFill>
            <a:schemeClr val="tx1"/>
          </a:solidFill>
          <a:latin typeface="+mn-lt"/>
          <a:ea typeface="+mn-ea"/>
          <a:cs typeface="+mn-cs"/>
        </a:defRPr>
      </a:lvl4pPr>
      <a:lvl5pPr marL="1269891" algn="l" defTabSz="634945" rtl="0" eaLnBrk="1" latinLnBrk="0" hangingPunct="1">
        <a:defRPr sz="1250" kern="1200">
          <a:solidFill>
            <a:schemeClr val="tx1"/>
          </a:solidFill>
          <a:latin typeface="+mn-lt"/>
          <a:ea typeface="+mn-ea"/>
          <a:cs typeface="+mn-cs"/>
        </a:defRPr>
      </a:lvl5pPr>
      <a:lvl6pPr marL="1587364" algn="l" defTabSz="634945" rtl="0" eaLnBrk="1" latinLnBrk="0" hangingPunct="1">
        <a:defRPr sz="1250" kern="1200">
          <a:solidFill>
            <a:schemeClr val="tx1"/>
          </a:solidFill>
          <a:latin typeface="+mn-lt"/>
          <a:ea typeface="+mn-ea"/>
          <a:cs typeface="+mn-cs"/>
        </a:defRPr>
      </a:lvl6pPr>
      <a:lvl7pPr marL="1904836" algn="l" defTabSz="634945" rtl="0" eaLnBrk="1" latinLnBrk="0" hangingPunct="1">
        <a:defRPr sz="1250" kern="1200">
          <a:solidFill>
            <a:schemeClr val="tx1"/>
          </a:solidFill>
          <a:latin typeface="+mn-lt"/>
          <a:ea typeface="+mn-ea"/>
          <a:cs typeface="+mn-cs"/>
        </a:defRPr>
      </a:lvl7pPr>
      <a:lvl8pPr marL="2222309" algn="l" defTabSz="634945" rtl="0" eaLnBrk="1" latinLnBrk="0" hangingPunct="1">
        <a:defRPr sz="1250" kern="1200">
          <a:solidFill>
            <a:schemeClr val="tx1"/>
          </a:solidFill>
          <a:latin typeface="+mn-lt"/>
          <a:ea typeface="+mn-ea"/>
          <a:cs typeface="+mn-cs"/>
        </a:defRPr>
      </a:lvl8pPr>
      <a:lvl9pPr marL="2539783" algn="l" defTabSz="634945" rtl="0" eaLnBrk="1" latinLnBrk="0" hangingPunct="1">
        <a:defRPr sz="12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42" name="Group 2"/>
          <p:cNvGrpSpPr>
            <a:grpSpLocks/>
          </p:cNvGrpSpPr>
          <p:nvPr/>
        </p:nvGrpSpPr>
        <p:grpSpPr bwMode="auto">
          <a:xfrm>
            <a:off x="1" y="0"/>
            <a:ext cx="999546" cy="5715000"/>
            <a:chOff x="0" y="0"/>
            <a:chExt cx="807" cy="4320"/>
          </a:xfrm>
        </p:grpSpPr>
        <p:pic>
          <p:nvPicPr>
            <p:cNvPr id="10250" name="Picture 3" descr="master03_image001"/>
            <p:cNvPicPr>
              <a:picLocks noChangeAspect="1" noChangeArrowheads="1"/>
            </p:cNvPicPr>
            <p:nvPr userDrawn="1"/>
          </p:nvPicPr>
          <p:blipFill>
            <a:blip r:embed="rId11" cstate="print"/>
            <a:srcRect/>
            <a:stretch>
              <a:fillRect/>
            </a:stretch>
          </p:blipFill>
          <p:spPr bwMode="auto">
            <a:xfrm>
              <a:off x="0" y="0"/>
              <a:ext cx="807" cy="687"/>
            </a:xfrm>
            <a:prstGeom prst="rect">
              <a:avLst/>
            </a:prstGeom>
            <a:noFill/>
            <a:ln w="9525">
              <a:noFill/>
              <a:miter lim="800000"/>
              <a:headEnd/>
              <a:tailEnd/>
            </a:ln>
          </p:spPr>
        </p:pic>
        <p:pic>
          <p:nvPicPr>
            <p:cNvPr id="10251" name="Picture 4" descr="master03_image002"/>
            <p:cNvPicPr>
              <a:picLocks noChangeAspect="1" noChangeArrowheads="1"/>
            </p:cNvPicPr>
            <p:nvPr userDrawn="1"/>
          </p:nvPicPr>
          <p:blipFill>
            <a:blip r:embed="rId12" cstate="print"/>
            <a:srcRect/>
            <a:stretch>
              <a:fillRect/>
            </a:stretch>
          </p:blipFill>
          <p:spPr bwMode="auto">
            <a:xfrm flipH="1">
              <a:off x="0" y="663"/>
              <a:ext cx="807" cy="3657"/>
            </a:xfrm>
            <a:prstGeom prst="rect">
              <a:avLst/>
            </a:prstGeom>
            <a:noFill/>
            <a:ln w="9525">
              <a:noFill/>
              <a:miter lim="800000"/>
              <a:headEnd/>
              <a:tailEnd/>
            </a:ln>
          </p:spPr>
        </p:pic>
      </p:grpSp>
      <p:sp>
        <p:nvSpPr>
          <p:cNvPr id="10243" name="Rectangle 5"/>
          <p:cNvSpPr>
            <a:spLocks noGrp="1" noChangeArrowheads="1"/>
          </p:cNvSpPr>
          <p:nvPr>
            <p:ph type="body" idx="1"/>
          </p:nvPr>
        </p:nvSpPr>
        <p:spPr bwMode="auto">
          <a:xfrm>
            <a:off x="1641231" y="1057014"/>
            <a:ext cx="8049847" cy="414998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fi-FI"/>
              <a:t>天气学原理</a:t>
            </a:r>
          </a:p>
          <a:p>
            <a:pPr lvl="1"/>
            <a:r>
              <a:rPr lang="zh-CN" altLang="fi-FI"/>
              <a:t>原理</a:t>
            </a:r>
          </a:p>
          <a:p>
            <a:pPr lvl="3"/>
            <a:r>
              <a:rPr lang="zh-CN" altLang="fi-FI"/>
              <a:t>原理</a:t>
            </a:r>
          </a:p>
        </p:txBody>
      </p:sp>
      <p:sp>
        <p:nvSpPr>
          <p:cNvPr id="45062" name="Line 6"/>
          <p:cNvSpPr>
            <a:spLocks noChangeShapeType="1"/>
          </p:cNvSpPr>
          <p:nvPr/>
        </p:nvSpPr>
        <p:spPr bwMode="auto">
          <a:xfrm flipH="1">
            <a:off x="0" y="5397500"/>
            <a:ext cx="10160000" cy="0"/>
          </a:xfrm>
          <a:prstGeom prst="line">
            <a:avLst/>
          </a:prstGeom>
          <a:noFill/>
          <a:ln w="19050">
            <a:solidFill>
              <a:schemeClr val="accent2"/>
            </a:solidFill>
            <a:round/>
            <a:headEnd/>
            <a:tailEnd/>
          </a:ln>
          <a:effectLst/>
        </p:spPr>
        <p:txBody>
          <a:bodyPr wrap="none" anchor="ctr"/>
          <a:lstStyle/>
          <a:p>
            <a:pPr algn="ctr">
              <a:defRPr/>
            </a:pPr>
            <a:endParaRPr lang="zh-CN" altLang="en-US" sz="1806">
              <a:solidFill>
                <a:srgbClr val="000000"/>
              </a:solidFill>
              <a:ea typeface="楷体_GB2312"/>
            </a:endParaRPr>
          </a:p>
        </p:txBody>
      </p:sp>
      <p:sp>
        <p:nvSpPr>
          <p:cNvPr id="45063" name="Rectangle 7"/>
          <p:cNvSpPr>
            <a:spLocks noGrp="1" noChangeArrowheads="1"/>
          </p:cNvSpPr>
          <p:nvPr>
            <p:ph type="dt" sz="half" idx="2"/>
          </p:nvPr>
        </p:nvSpPr>
        <p:spPr bwMode="auto">
          <a:xfrm>
            <a:off x="234462" y="5461000"/>
            <a:ext cx="1641231" cy="1905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601">
                <a:ea typeface="宋体" pitchFamily="2" charset="-122"/>
              </a:defRPr>
            </a:lvl1pPr>
          </a:lstStyle>
          <a:p>
            <a:pPr>
              <a:defRPr/>
            </a:pPr>
            <a:fld id="{FF50BC79-03F2-48C8-B496-ACD911384BB9}" type="datetime1">
              <a:rPr lang="zh-CN" altLang="en-US">
                <a:solidFill>
                  <a:srgbClr val="000000"/>
                </a:solidFill>
              </a:rPr>
              <a:pPr>
                <a:defRPr/>
              </a:pPr>
              <a:t>2026/5/13</a:t>
            </a:fld>
            <a:endParaRPr lang="fi-FI">
              <a:solidFill>
                <a:srgbClr val="000000"/>
              </a:solidFill>
            </a:endParaRPr>
          </a:p>
        </p:txBody>
      </p:sp>
      <p:sp>
        <p:nvSpPr>
          <p:cNvPr id="45064" name="Rectangle 8"/>
          <p:cNvSpPr>
            <a:spLocks noGrp="1" noChangeArrowheads="1"/>
          </p:cNvSpPr>
          <p:nvPr>
            <p:ph type="ftr" sz="quarter" idx="3"/>
          </p:nvPr>
        </p:nvSpPr>
        <p:spPr bwMode="auto">
          <a:xfrm>
            <a:off x="2938912" y="5498042"/>
            <a:ext cx="5096282" cy="21695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601">
                <a:latin typeface="Comic Sans MS" pitchFamily="66" charset="0"/>
                <a:ea typeface="宋体" pitchFamily="2" charset="-122"/>
              </a:defRPr>
            </a:lvl1pPr>
          </a:lstStyle>
          <a:p>
            <a:pPr algn="ctr">
              <a:defRPr/>
            </a:pPr>
            <a:r>
              <a:rPr lang="fi-FI" altLang="zh-CN">
                <a:solidFill>
                  <a:srgbClr val="000000"/>
                </a:solidFill>
              </a:rPr>
              <a:t>By Xiu-Qun YANG            Nanjing University</a:t>
            </a:r>
          </a:p>
        </p:txBody>
      </p:sp>
      <p:sp>
        <p:nvSpPr>
          <p:cNvPr id="45065" name="Rectangle 9"/>
          <p:cNvSpPr>
            <a:spLocks noGrp="1" noChangeArrowheads="1"/>
          </p:cNvSpPr>
          <p:nvPr>
            <p:ph type="sldNum" sz="quarter" idx="4"/>
          </p:nvPr>
        </p:nvSpPr>
        <p:spPr bwMode="auto">
          <a:xfrm>
            <a:off x="8121488" y="5524500"/>
            <a:ext cx="2038513" cy="1905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601">
                <a:ea typeface="+mn-ea"/>
              </a:defRPr>
            </a:lvl1pPr>
          </a:lstStyle>
          <a:p>
            <a:pPr>
              <a:defRPr/>
            </a:pPr>
            <a:fld id="{3AA0B989-9EAE-4AE8-AA78-0EE0F152DC66}" type="slidenum">
              <a:rPr lang="fi-FI">
                <a:solidFill>
                  <a:srgbClr val="000000"/>
                </a:solidFill>
              </a:rPr>
              <a:pPr>
                <a:defRPr/>
              </a:pPr>
              <a:t>‹#›</a:t>
            </a:fld>
            <a:endParaRPr lang="fi-FI">
              <a:solidFill>
                <a:srgbClr val="000000"/>
              </a:solidFill>
            </a:endParaRPr>
          </a:p>
        </p:txBody>
      </p:sp>
      <p:sp>
        <p:nvSpPr>
          <p:cNvPr id="10248" name="Rectangle 10"/>
          <p:cNvSpPr>
            <a:spLocks noGrp="1" noChangeArrowheads="1"/>
          </p:cNvSpPr>
          <p:nvPr>
            <p:ph type="title"/>
          </p:nvPr>
        </p:nvSpPr>
        <p:spPr bwMode="auto">
          <a:xfrm>
            <a:off x="1608667" y="0"/>
            <a:ext cx="7504398" cy="8255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fi-FI"/>
              <a:t>天气学原理</a:t>
            </a:r>
          </a:p>
        </p:txBody>
      </p:sp>
      <p:sp>
        <p:nvSpPr>
          <p:cNvPr id="45067" name="Line 11"/>
          <p:cNvSpPr>
            <a:spLocks noChangeShapeType="1"/>
          </p:cNvSpPr>
          <p:nvPr/>
        </p:nvSpPr>
        <p:spPr bwMode="auto">
          <a:xfrm flipH="1">
            <a:off x="0" y="877094"/>
            <a:ext cx="10160000" cy="0"/>
          </a:xfrm>
          <a:prstGeom prst="line">
            <a:avLst/>
          </a:prstGeom>
          <a:noFill/>
          <a:ln w="19050">
            <a:solidFill>
              <a:schemeClr val="accent2"/>
            </a:solidFill>
            <a:round/>
            <a:headEnd/>
            <a:tailEnd/>
          </a:ln>
          <a:effectLst/>
        </p:spPr>
        <p:txBody>
          <a:bodyPr wrap="none" anchor="ctr"/>
          <a:lstStyle/>
          <a:p>
            <a:pPr algn="ctr">
              <a:defRPr/>
            </a:pPr>
            <a:endParaRPr lang="zh-CN" altLang="en-US" sz="1806">
              <a:solidFill>
                <a:srgbClr val="000000"/>
              </a:solidFill>
              <a:ea typeface="楷体_GB2312"/>
            </a:endParaRPr>
          </a:p>
        </p:txBody>
      </p:sp>
    </p:spTree>
    <p:extLst>
      <p:ext uri="{BB962C8B-B14F-4D97-AF65-F5344CB8AC3E}">
        <p14:creationId xmlns:p14="http://schemas.microsoft.com/office/powerpoint/2010/main" val="315236430"/>
      </p:ext>
    </p:extLst>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Lst>
  <p:hf hdr="0"/>
  <p:txStyles>
    <p:titleStyle>
      <a:lvl1pPr algn="ctr" rtl="0" eaLnBrk="0" fontAlgn="base" hangingPunct="0">
        <a:lnSpc>
          <a:spcPct val="90000"/>
        </a:lnSpc>
        <a:spcBef>
          <a:spcPct val="0"/>
        </a:spcBef>
        <a:spcAft>
          <a:spcPct val="0"/>
        </a:spcAft>
        <a:defRPr sz="3009" b="1">
          <a:solidFill>
            <a:schemeClr val="accent2"/>
          </a:solidFill>
          <a:latin typeface="+mj-lt"/>
          <a:ea typeface="+mj-ea"/>
          <a:cs typeface="+mj-cs"/>
        </a:defRPr>
      </a:lvl1pPr>
      <a:lvl2pPr algn="ctr" rtl="0" eaLnBrk="0" fontAlgn="base" hangingPunct="0">
        <a:lnSpc>
          <a:spcPct val="90000"/>
        </a:lnSpc>
        <a:spcBef>
          <a:spcPct val="0"/>
        </a:spcBef>
        <a:spcAft>
          <a:spcPct val="0"/>
        </a:spcAft>
        <a:defRPr sz="3009" b="1">
          <a:solidFill>
            <a:schemeClr val="accent2"/>
          </a:solidFill>
          <a:latin typeface="隶书" pitchFamily="49" charset="-122"/>
          <a:ea typeface="隶书" pitchFamily="49" charset="-122"/>
        </a:defRPr>
      </a:lvl2pPr>
      <a:lvl3pPr algn="ctr" rtl="0" eaLnBrk="0" fontAlgn="base" hangingPunct="0">
        <a:lnSpc>
          <a:spcPct val="90000"/>
        </a:lnSpc>
        <a:spcBef>
          <a:spcPct val="0"/>
        </a:spcBef>
        <a:spcAft>
          <a:spcPct val="0"/>
        </a:spcAft>
        <a:defRPr sz="3009" b="1">
          <a:solidFill>
            <a:schemeClr val="accent2"/>
          </a:solidFill>
          <a:latin typeface="隶书" pitchFamily="49" charset="-122"/>
          <a:ea typeface="隶书" pitchFamily="49" charset="-122"/>
        </a:defRPr>
      </a:lvl3pPr>
      <a:lvl4pPr algn="ctr" rtl="0" eaLnBrk="0" fontAlgn="base" hangingPunct="0">
        <a:lnSpc>
          <a:spcPct val="90000"/>
        </a:lnSpc>
        <a:spcBef>
          <a:spcPct val="0"/>
        </a:spcBef>
        <a:spcAft>
          <a:spcPct val="0"/>
        </a:spcAft>
        <a:defRPr sz="3009" b="1">
          <a:solidFill>
            <a:schemeClr val="accent2"/>
          </a:solidFill>
          <a:latin typeface="隶书" pitchFamily="49" charset="-122"/>
          <a:ea typeface="隶书" pitchFamily="49" charset="-122"/>
        </a:defRPr>
      </a:lvl4pPr>
      <a:lvl5pPr algn="ctr" rtl="0" eaLnBrk="0" fontAlgn="base" hangingPunct="0">
        <a:lnSpc>
          <a:spcPct val="90000"/>
        </a:lnSpc>
        <a:spcBef>
          <a:spcPct val="0"/>
        </a:spcBef>
        <a:spcAft>
          <a:spcPct val="0"/>
        </a:spcAft>
        <a:defRPr sz="3009" b="1">
          <a:solidFill>
            <a:schemeClr val="accent2"/>
          </a:solidFill>
          <a:latin typeface="隶书" pitchFamily="49" charset="-122"/>
          <a:ea typeface="隶书" pitchFamily="49" charset="-122"/>
        </a:defRPr>
      </a:lvl5pPr>
      <a:lvl6pPr marL="343918" algn="ctr" rtl="0" fontAlgn="base">
        <a:lnSpc>
          <a:spcPct val="90000"/>
        </a:lnSpc>
        <a:spcBef>
          <a:spcPct val="0"/>
        </a:spcBef>
        <a:spcAft>
          <a:spcPct val="0"/>
        </a:spcAft>
        <a:defRPr sz="3009" b="1">
          <a:solidFill>
            <a:schemeClr val="accent2"/>
          </a:solidFill>
          <a:latin typeface="隶书" pitchFamily="49" charset="-122"/>
          <a:ea typeface="隶书" pitchFamily="49" charset="-122"/>
        </a:defRPr>
      </a:lvl6pPr>
      <a:lvl7pPr marL="687837" algn="ctr" rtl="0" fontAlgn="base">
        <a:lnSpc>
          <a:spcPct val="90000"/>
        </a:lnSpc>
        <a:spcBef>
          <a:spcPct val="0"/>
        </a:spcBef>
        <a:spcAft>
          <a:spcPct val="0"/>
        </a:spcAft>
        <a:defRPr sz="3009" b="1">
          <a:solidFill>
            <a:schemeClr val="accent2"/>
          </a:solidFill>
          <a:latin typeface="隶书" pitchFamily="49" charset="-122"/>
          <a:ea typeface="隶书" pitchFamily="49" charset="-122"/>
        </a:defRPr>
      </a:lvl7pPr>
      <a:lvl8pPr marL="1031755" algn="ctr" rtl="0" fontAlgn="base">
        <a:lnSpc>
          <a:spcPct val="90000"/>
        </a:lnSpc>
        <a:spcBef>
          <a:spcPct val="0"/>
        </a:spcBef>
        <a:spcAft>
          <a:spcPct val="0"/>
        </a:spcAft>
        <a:defRPr sz="3009" b="1">
          <a:solidFill>
            <a:schemeClr val="accent2"/>
          </a:solidFill>
          <a:latin typeface="隶书" pitchFamily="49" charset="-122"/>
          <a:ea typeface="隶书" pitchFamily="49" charset="-122"/>
        </a:defRPr>
      </a:lvl8pPr>
      <a:lvl9pPr marL="1375672" algn="ctr" rtl="0" fontAlgn="base">
        <a:lnSpc>
          <a:spcPct val="90000"/>
        </a:lnSpc>
        <a:spcBef>
          <a:spcPct val="0"/>
        </a:spcBef>
        <a:spcAft>
          <a:spcPct val="0"/>
        </a:spcAft>
        <a:defRPr sz="3009" b="1">
          <a:solidFill>
            <a:schemeClr val="accent2"/>
          </a:solidFill>
          <a:latin typeface="隶书" pitchFamily="49" charset="-122"/>
          <a:ea typeface="隶书" pitchFamily="49" charset="-122"/>
        </a:defRPr>
      </a:lvl9pPr>
    </p:titleStyle>
    <p:bodyStyle>
      <a:lvl1pPr marL="143299" indent="-143299" algn="l" rtl="0" eaLnBrk="0" fontAlgn="base" hangingPunct="0">
        <a:spcBef>
          <a:spcPct val="0"/>
        </a:spcBef>
        <a:spcAft>
          <a:spcPct val="0"/>
        </a:spcAft>
        <a:buChar char="•"/>
        <a:defRPr sz="1505">
          <a:solidFill>
            <a:schemeClr val="tx1"/>
          </a:solidFill>
          <a:latin typeface="+mn-lt"/>
          <a:ea typeface="+mn-ea"/>
          <a:cs typeface="+mn-cs"/>
        </a:defRPr>
      </a:lvl1pPr>
      <a:lvl2pPr marL="472889" indent="-128969" algn="l" rtl="0" eaLnBrk="0" fontAlgn="base" hangingPunct="0">
        <a:spcBef>
          <a:spcPct val="0"/>
        </a:spcBef>
        <a:spcAft>
          <a:spcPct val="0"/>
        </a:spcAft>
        <a:buChar char="–"/>
        <a:defRPr sz="1505">
          <a:solidFill>
            <a:schemeClr val="tx1"/>
          </a:solidFill>
          <a:latin typeface="+mn-lt"/>
          <a:ea typeface="+mn-ea"/>
        </a:defRPr>
      </a:lvl2pPr>
      <a:lvl3pPr marL="779788" indent="-171960" algn="l" rtl="0" eaLnBrk="0" fontAlgn="base" hangingPunct="0">
        <a:spcBef>
          <a:spcPct val="0"/>
        </a:spcBef>
        <a:spcAft>
          <a:spcPct val="0"/>
        </a:spcAft>
        <a:buChar char="•"/>
        <a:defRPr sz="2407">
          <a:solidFill>
            <a:schemeClr val="tx1"/>
          </a:solidFill>
          <a:latin typeface="+mn-lt"/>
          <a:ea typeface="宋体" pitchFamily="2" charset="-122"/>
        </a:defRPr>
      </a:lvl3pPr>
      <a:lvl4pPr marL="1086686" indent="-171960" algn="l" rtl="0" eaLnBrk="0" fontAlgn="base" hangingPunct="0">
        <a:spcBef>
          <a:spcPct val="0"/>
        </a:spcBef>
        <a:spcAft>
          <a:spcPct val="0"/>
        </a:spcAft>
        <a:buChar char="–"/>
        <a:defRPr sz="1505">
          <a:solidFill>
            <a:schemeClr val="tx1"/>
          </a:solidFill>
          <a:latin typeface="+mn-lt"/>
          <a:ea typeface="+mn-ea"/>
        </a:defRPr>
      </a:lvl4pPr>
      <a:lvl5pPr marL="1393585" indent="-171960" algn="l" rtl="0" eaLnBrk="0" fontAlgn="base" hangingPunct="0">
        <a:spcBef>
          <a:spcPct val="0"/>
        </a:spcBef>
        <a:spcAft>
          <a:spcPct val="0"/>
        </a:spcAft>
        <a:buChar char="»"/>
        <a:defRPr sz="2407">
          <a:solidFill>
            <a:schemeClr val="tx1"/>
          </a:solidFill>
          <a:latin typeface="+mn-lt"/>
          <a:ea typeface="宋体" pitchFamily="2" charset="-122"/>
        </a:defRPr>
      </a:lvl5pPr>
      <a:lvl6pPr marL="1737504" indent="-171960" algn="l" rtl="0" fontAlgn="base">
        <a:spcBef>
          <a:spcPct val="0"/>
        </a:spcBef>
        <a:spcAft>
          <a:spcPct val="0"/>
        </a:spcAft>
        <a:buChar char="»"/>
        <a:defRPr sz="2407">
          <a:solidFill>
            <a:schemeClr val="tx1"/>
          </a:solidFill>
          <a:latin typeface="+mn-lt"/>
          <a:ea typeface="宋体" pitchFamily="2" charset="-122"/>
        </a:defRPr>
      </a:lvl6pPr>
      <a:lvl7pPr marL="2081423" indent="-171960" algn="l" rtl="0" fontAlgn="base">
        <a:spcBef>
          <a:spcPct val="0"/>
        </a:spcBef>
        <a:spcAft>
          <a:spcPct val="0"/>
        </a:spcAft>
        <a:buChar char="»"/>
        <a:defRPr sz="2407">
          <a:solidFill>
            <a:schemeClr val="tx1"/>
          </a:solidFill>
          <a:latin typeface="+mn-lt"/>
          <a:ea typeface="宋体" pitchFamily="2" charset="-122"/>
        </a:defRPr>
      </a:lvl7pPr>
      <a:lvl8pPr marL="2425340" indent="-171960" algn="l" rtl="0" fontAlgn="base">
        <a:spcBef>
          <a:spcPct val="0"/>
        </a:spcBef>
        <a:spcAft>
          <a:spcPct val="0"/>
        </a:spcAft>
        <a:buChar char="»"/>
        <a:defRPr sz="2407">
          <a:solidFill>
            <a:schemeClr val="tx1"/>
          </a:solidFill>
          <a:latin typeface="+mn-lt"/>
          <a:ea typeface="宋体" pitchFamily="2" charset="-122"/>
        </a:defRPr>
      </a:lvl8pPr>
      <a:lvl9pPr marL="2769258" indent="-171960" algn="l" rtl="0" fontAlgn="base">
        <a:spcBef>
          <a:spcPct val="0"/>
        </a:spcBef>
        <a:spcAft>
          <a:spcPct val="0"/>
        </a:spcAft>
        <a:buChar char="»"/>
        <a:defRPr sz="2407">
          <a:solidFill>
            <a:schemeClr val="tx1"/>
          </a:solidFill>
          <a:latin typeface="+mn-lt"/>
          <a:ea typeface="宋体" pitchFamily="2" charset="-122"/>
        </a:defRPr>
      </a:lvl9pPr>
    </p:bodyStyle>
    <p:otherStyle>
      <a:defPPr>
        <a:defRPr lang="zh-CN"/>
      </a:defPPr>
      <a:lvl1pPr marL="0" algn="l" defTabSz="687837" rtl="0" eaLnBrk="1" latinLnBrk="0" hangingPunct="1">
        <a:defRPr sz="1354" kern="1200">
          <a:solidFill>
            <a:schemeClr val="tx1"/>
          </a:solidFill>
          <a:latin typeface="+mn-lt"/>
          <a:ea typeface="+mn-ea"/>
          <a:cs typeface="+mn-cs"/>
        </a:defRPr>
      </a:lvl1pPr>
      <a:lvl2pPr marL="343918" algn="l" defTabSz="687837" rtl="0" eaLnBrk="1" latinLnBrk="0" hangingPunct="1">
        <a:defRPr sz="1354" kern="1200">
          <a:solidFill>
            <a:schemeClr val="tx1"/>
          </a:solidFill>
          <a:latin typeface="+mn-lt"/>
          <a:ea typeface="+mn-ea"/>
          <a:cs typeface="+mn-cs"/>
        </a:defRPr>
      </a:lvl2pPr>
      <a:lvl3pPr marL="687837" algn="l" defTabSz="687837" rtl="0" eaLnBrk="1" latinLnBrk="0" hangingPunct="1">
        <a:defRPr sz="1354" kern="1200">
          <a:solidFill>
            <a:schemeClr val="tx1"/>
          </a:solidFill>
          <a:latin typeface="+mn-lt"/>
          <a:ea typeface="+mn-ea"/>
          <a:cs typeface="+mn-cs"/>
        </a:defRPr>
      </a:lvl3pPr>
      <a:lvl4pPr marL="1031755" algn="l" defTabSz="687837" rtl="0" eaLnBrk="1" latinLnBrk="0" hangingPunct="1">
        <a:defRPr sz="1354" kern="1200">
          <a:solidFill>
            <a:schemeClr val="tx1"/>
          </a:solidFill>
          <a:latin typeface="+mn-lt"/>
          <a:ea typeface="+mn-ea"/>
          <a:cs typeface="+mn-cs"/>
        </a:defRPr>
      </a:lvl4pPr>
      <a:lvl5pPr marL="1375672" algn="l" defTabSz="687837" rtl="0" eaLnBrk="1" latinLnBrk="0" hangingPunct="1">
        <a:defRPr sz="1354" kern="1200">
          <a:solidFill>
            <a:schemeClr val="tx1"/>
          </a:solidFill>
          <a:latin typeface="+mn-lt"/>
          <a:ea typeface="+mn-ea"/>
          <a:cs typeface="+mn-cs"/>
        </a:defRPr>
      </a:lvl5pPr>
      <a:lvl6pPr marL="1719591" algn="l" defTabSz="687837" rtl="0" eaLnBrk="1" latinLnBrk="0" hangingPunct="1">
        <a:defRPr sz="1354" kern="1200">
          <a:solidFill>
            <a:schemeClr val="tx1"/>
          </a:solidFill>
          <a:latin typeface="+mn-lt"/>
          <a:ea typeface="+mn-ea"/>
          <a:cs typeface="+mn-cs"/>
        </a:defRPr>
      </a:lvl6pPr>
      <a:lvl7pPr marL="2063509" algn="l" defTabSz="687837" rtl="0" eaLnBrk="1" latinLnBrk="0" hangingPunct="1">
        <a:defRPr sz="1354" kern="1200">
          <a:solidFill>
            <a:schemeClr val="tx1"/>
          </a:solidFill>
          <a:latin typeface="+mn-lt"/>
          <a:ea typeface="+mn-ea"/>
          <a:cs typeface="+mn-cs"/>
        </a:defRPr>
      </a:lvl7pPr>
      <a:lvl8pPr marL="2407427" algn="l" defTabSz="687837" rtl="0" eaLnBrk="1" latinLnBrk="0" hangingPunct="1">
        <a:defRPr sz="1354" kern="1200">
          <a:solidFill>
            <a:schemeClr val="tx1"/>
          </a:solidFill>
          <a:latin typeface="+mn-lt"/>
          <a:ea typeface="+mn-ea"/>
          <a:cs typeface="+mn-cs"/>
        </a:defRPr>
      </a:lvl8pPr>
      <a:lvl9pPr marL="2751347" algn="l" defTabSz="687837" rtl="0" eaLnBrk="1" latinLnBrk="0" hangingPunct="1">
        <a:defRPr sz="1354"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78C17402-9C61-D249-81AB-E9E6F83BCA0B}"/>
              </a:ext>
            </a:extLst>
          </p:cNvPr>
          <p:cNvGrpSpPr>
            <a:grpSpLocks/>
          </p:cNvGrpSpPr>
          <p:nvPr/>
        </p:nvGrpSpPr>
        <p:grpSpPr bwMode="auto">
          <a:xfrm>
            <a:off x="0" y="127000"/>
            <a:ext cx="9652000" cy="5080000"/>
            <a:chOff x="0" y="96"/>
            <a:chExt cx="5472" cy="3840"/>
          </a:xfrm>
        </p:grpSpPr>
        <p:sp>
          <p:nvSpPr>
            <p:cNvPr id="1032" name="AutoShape 3">
              <a:extLst>
                <a:ext uri="{FF2B5EF4-FFF2-40B4-BE49-F238E27FC236}">
                  <a16:creationId xmlns:a16="http://schemas.microsoft.com/office/drawing/2014/main" id="{8242B1B5-015B-B446-B3F5-06B08C84CE37}"/>
                </a:ext>
              </a:extLst>
            </p:cNvPr>
            <p:cNvSpPr>
              <a:spLocks noChangeArrowheads="1"/>
            </p:cNvSpPr>
            <p:nvPr/>
          </p:nvSpPr>
          <p:spPr bwMode="auto">
            <a:xfrm>
              <a:off x="240" y="336"/>
              <a:ext cx="5232" cy="3600"/>
            </a:xfrm>
            <a:prstGeom prst="roundRect">
              <a:avLst>
                <a:gd name="adj" fmla="val 13727"/>
              </a:avLst>
            </a:prstGeom>
            <a:noFill/>
            <a:ln w="50800">
              <a:solidFill>
                <a:schemeClr val="bg2"/>
              </a:solidFill>
              <a:round/>
              <a:headEnd/>
              <a:tailEnd/>
            </a:ln>
          </p:spPr>
          <p:txBody>
            <a:bodyPr wrap="none" anchor="ctr"/>
            <a:lstStyle>
              <a:lvl1pPr>
                <a:defRPr kumimoji="1" sz="2400">
                  <a:solidFill>
                    <a:schemeClr val="tx1"/>
                  </a:solidFill>
                  <a:latin typeface="Arial" charset="0"/>
                  <a:ea typeface="宋体" charset="-122"/>
                </a:defRPr>
              </a:lvl1pPr>
              <a:lvl2pPr marL="742950" indent="-285750">
                <a:defRPr kumimoji="1" sz="2400">
                  <a:solidFill>
                    <a:schemeClr val="tx1"/>
                  </a:solidFill>
                  <a:latin typeface="Arial" charset="0"/>
                  <a:ea typeface="宋体" charset="-122"/>
                </a:defRPr>
              </a:lvl2pPr>
              <a:lvl3pPr marL="1143000" indent="-228600">
                <a:defRPr kumimoji="1" sz="2400">
                  <a:solidFill>
                    <a:schemeClr val="tx1"/>
                  </a:solidFill>
                  <a:latin typeface="Arial" charset="0"/>
                  <a:ea typeface="宋体" charset="-122"/>
                </a:defRPr>
              </a:lvl3pPr>
              <a:lvl4pPr marL="1600200" indent="-228600">
                <a:defRPr kumimoji="1" sz="2400">
                  <a:solidFill>
                    <a:schemeClr val="tx1"/>
                  </a:solidFill>
                  <a:latin typeface="Arial" charset="0"/>
                  <a:ea typeface="宋体" charset="-122"/>
                </a:defRPr>
              </a:lvl4pPr>
              <a:lvl5pPr marL="2057400" indent="-228600">
                <a:defRPr kumimoji="1" sz="2400">
                  <a:solidFill>
                    <a:schemeClr val="tx1"/>
                  </a:solidFill>
                  <a:latin typeface="Arial" charset="0"/>
                  <a:ea typeface="宋体" charset="-122"/>
                </a:defRPr>
              </a:lvl5pPr>
              <a:lvl6pPr marL="2514600" indent="-228600" fontAlgn="base">
                <a:spcBef>
                  <a:spcPct val="0"/>
                </a:spcBef>
                <a:spcAft>
                  <a:spcPct val="0"/>
                </a:spcAft>
                <a:defRPr kumimoji="1" sz="2400">
                  <a:solidFill>
                    <a:schemeClr val="tx1"/>
                  </a:solidFill>
                  <a:latin typeface="Arial" charset="0"/>
                  <a:ea typeface="宋体" charset="-122"/>
                </a:defRPr>
              </a:lvl6pPr>
              <a:lvl7pPr marL="2971800" indent="-228600" fontAlgn="base">
                <a:spcBef>
                  <a:spcPct val="0"/>
                </a:spcBef>
                <a:spcAft>
                  <a:spcPct val="0"/>
                </a:spcAft>
                <a:defRPr kumimoji="1" sz="2400">
                  <a:solidFill>
                    <a:schemeClr val="tx1"/>
                  </a:solidFill>
                  <a:latin typeface="Arial" charset="0"/>
                  <a:ea typeface="宋体" charset="-122"/>
                </a:defRPr>
              </a:lvl7pPr>
              <a:lvl8pPr marL="3429000" indent="-228600" fontAlgn="base">
                <a:spcBef>
                  <a:spcPct val="0"/>
                </a:spcBef>
                <a:spcAft>
                  <a:spcPct val="0"/>
                </a:spcAft>
                <a:defRPr kumimoji="1" sz="2400">
                  <a:solidFill>
                    <a:schemeClr val="tx1"/>
                  </a:solidFill>
                  <a:latin typeface="Arial" charset="0"/>
                  <a:ea typeface="宋体" charset="-122"/>
                </a:defRPr>
              </a:lvl8pPr>
              <a:lvl9pPr marL="3886200" indent="-228600" fontAlgn="base">
                <a:spcBef>
                  <a:spcPct val="0"/>
                </a:spcBef>
                <a:spcAft>
                  <a:spcPct val="0"/>
                </a:spcAft>
                <a:defRPr kumimoji="1" sz="2400">
                  <a:solidFill>
                    <a:schemeClr val="tx1"/>
                  </a:solidFill>
                  <a:latin typeface="Arial" charset="0"/>
                  <a:ea typeface="宋体" charset="-122"/>
                </a:defRPr>
              </a:lvl9pPr>
            </a:lstStyle>
            <a:p>
              <a:pPr algn="ctr" eaLnBrk="1" hangingPunct="1">
                <a:defRPr/>
              </a:pPr>
              <a:endParaRPr kumimoji="0" lang="zh-CN" altLang="en-US" sz="2000">
                <a:solidFill>
                  <a:srgbClr val="000000"/>
                </a:solidFill>
                <a:latin typeface="Times New Roman" charset="0"/>
              </a:endParaRPr>
            </a:p>
          </p:txBody>
        </p:sp>
        <p:sp>
          <p:nvSpPr>
            <p:cNvPr id="1033" name="AutoShape 4">
              <a:extLst>
                <a:ext uri="{FF2B5EF4-FFF2-40B4-BE49-F238E27FC236}">
                  <a16:creationId xmlns:a16="http://schemas.microsoft.com/office/drawing/2014/main" id="{D424D768-A77A-3944-9E04-4102FD7E20ED}"/>
                </a:ext>
              </a:extLst>
            </p:cNvPr>
            <p:cNvSpPr>
              <a:spLocks noChangeArrowheads="1"/>
            </p:cNvSpPr>
            <p:nvPr/>
          </p:nvSpPr>
          <p:spPr bwMode="blackWhite">
            <a:xfrm>
              <a:off x="0" y="96"/>
              <a:ext cx="5376" cy="768"/>
            </a:xfrm>
            <a:custGeom>
              <a:avLst/>
              <a:gdLst>
                <a:gd name="T0" fmla="*/ 0 w 7000"/>
                <a:gd name="T1" fmla="*/ 0 h 1000"/>
                <a:gd name="T2" fmla="*/ 2 w 7000"/>
                <a:gd name="T3" fmla="*/ 0 h 1000"/>
                <a:gd name="T4" fmla="*/ 2 w 7000"/>
                <a:gd name="T5" fmla="*/ 2 h 1000"/>
                <a:gd name="T6" fmla="*/ 2 w 7000"/>
                <a:gd name="T7" fmla="*/ 2 h 1000"/>
                <a:gd name="T8" fmla="*/ 0 w 7000"/>
                <a:gd name="T9" fmla="*/ 2 h 1000"/>
                <a:gd name="T10" fmla="*/ 0 60000 65536"/>
                <a:gd name="T11" fmla="*/ 0 60000 65536"/>
                <a:gd name="T12" fmla="*/ 0 60000 65536"/>
                <a:gd name="T13" fmla="*/ 0 60000 65536"/>
                <a:gd name="T14" fmla="*/ 0 60000 65536"/>
                <a:gd name="T15" fmla="*/ 0 w 7000"/>
                <a:gd name="T16" fmla="*/ 0 h 1000"/>
                <a:gd name="T17" fmla="*/ 3500 w 7000"/>
                <a:gd name="T18" fmla="*/ 1000 h 1000"/>
              </a:gdLst>
              <a:ahLst/>
              <a:cxnLst>
                <a:cxn ang="T10">
                  <a:pos x="T0" y="T1"/>
                </a:cxn>
                <a:cxn ang="T11">
                  <a:pos x="T2" y="T3"/>
                </a:cxn>
                <a:cxn ang="T12">
                  <a:pos x="T4" y="T5"/>
                </a:cxn>
                <a:cxn ang="T13">
                  <a:pos x="T6" y="T7"/>
                </a:cxn>
                <a:cxn ang="T14">
                  <a:pos x="T8" y="T9"/>
                </a:cxn>
              </a:cxnLst>
              <a:rect l="T15" t="T16" r="T17" b="T18"/>
              <a:pathLst>
                <a:path w="7000" h="1000">
                  <a:moveTo>
                    <a:pt x="0" y="0"/>
                  </a:moveTo>
                  <a:lnTo>
                    <a:pt x="6499" y="0"/>
                  </a:lnTo>
                  <a:cubicBezTo>
                    <a:pt x="6776" y="0"/>
                    <a:pt x="7000" y="223"/>
                    <a:pt x="7000" y="500"/>
                  </a:cubicBezTo>
                  <a:cubicBezTo>
                    <a:pt x="7000" y="776"/>
                    <a:pt x="6776" y="999"/>
                    <a:pt x="6500" y="1000"/>
                  </a:cubicBezTo>
                  <a:lnTo>
                    <a:pt x="0" y="100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500">
                <a:solidFill>
                  <a:srgbClr val="000000"/>
                </a:solidFill>
                <a:latin typeface="Arial" panose="020B0604020202020204" pitchFamily="34" charset="0"/>
                <a:ea typeface="宋体" panose="02010600030101010101" pitchFamily="2" charset="-122"/>
              </a:endParaRPr>
            </a:p>
          </p:txBody>
        </p:sp>
        <p:sp>
          <p:nvSpPr>
            <p:cNvPr id="1034" name="Line 5">
              <a:extLst>
                <a:ext uri="{FF2B5EF4-FFF2-40B4-BE49-F238E27FC236}">
                  <a16:creationId xmlns:a16="http://schemas.microsoft.com/office/drawing/2014/main" id="{CC7FF0E5-EB0E-3745-9270-3AB2DE2965F8}"/>
                </a:ext>
              </a:extLst>
            </p:cNvPr>
            <p:cNvSpPr>
              <a:spLocks noChangeShapeType="1"/>
            </p:cNvSpPr>
            <p:nvPr/>
          </p:nvSpPr>
          <p:spPr bwMode="auto">
            <a:xfrm>
              <a:off x="0" y="768"/>
              <a:ext cx="5088"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sz="1500">
                <a:solidFill>
                  <a:srgbClr val="000000"/>
                </a:solidFill>
                <a:latin typeface="Arial" panose="020B0604020202020204" pitchFamily="34" charset="0"/>
                <a:ea typeface="宋体" panose="02010600030101010101" pitchFamily="2" charset="-122"/>
              </a:endParaRPr>
            </a:p>
          </p:txBody>
        </p:sp>
      </p:grpSp>
      <p:sp>
        <p:nvSpPr>
          <p:cNvPr id="1027" name="Rectangle 6">
            <a:extLst>
              <a:ext uri="{FF2B5EF4-FFF2-40B4-BE49-F238E27FC236}">
                <a16:creationId xmlns:a16="http://schemas.microsoft.com/office/drawing/2014/main" id="{4CB82153-355E-D34E-BB8A-BCF54BCBE909}"/>
              </a:ext>
            </a:extLst>
          </p:cNvPr>
          <p:cNvSpPr>
            <a:spLocks noGrp="1" noChangeArrowheads="1"/>
          </p:cNvSpPr>
          <p:nvPr>
            <p:ph type="title"/>
          </p:nvPr>
        </p:nvSpPr>
        <p:spPr bwMode="auto">
          <a:xfrm>
            <a:off x="216961" y="190500"/>
            <a:ext cx="890587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8" name="Rectangle 7">
            <a:extLst>
              <a:ext uri="{FF2B5EF4-FFF2-40B4-BE49-F238E27FC236}">
                <a16:creationId xmlns:a16="http://schemas.microsoft.com/office/drawing/2014/main" id="{92E46BE5-5675-E14A-8159-55CB7C7DF7A7}"/>
              </a:ext>
            </a:extLst>
          </p:cNvPr>
          <p:cNvSpPr>
            <a:spLocks noGrp="1" noChangeArrowheads="1"/>
          </p:cNvSpPr>
          <p:nvPr>
            <p:ph type="body" idx="1"/>
          </p:nvPr>
        </p:nvSpPr>
        <p:spPr bwMode="auto">
          <a:xfrm>
            <a:off x="677334" y="1333500"/>
            <a:ext cx="8805333"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1512" name="Rectangle 8">
            <a:extLst>
              <a:ext uri="{FF2B5EF4-FFF2-40B4-BE49-F238E27FC236}">
                <a16:creationId xmlns:a16="http://schemas.microsoft.com/office/drawing/2014/main" id="{8B75BB74-247C-C24E-A401-3CF1BE183883}"/>
              </a:ext>
            </a:extLst>
          </p:cNvPr>
          <p:cNvSpPr>
            <a:spLocks noGrp="1" noChangeArrowheads="1"/>
          </p:cNvSpPr>
          <p:nvPr>
            <p:ph type="dt" sz="half" idx="2"/>
          </p:nvPr>
        </p:nvSpPr>
        <p:spPr bwMode="auto">
          <a:xfrm>
            <a:off x="508000" y="5207000"/>
            <a:ext cx="2370667"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000">
                <a:latin typeface="Arial" charset="0"/>
                <a:ea typeface="宋体" charset="-122"/>
                <a:cs typeface="+mn-cs"/>
              </a:defRPr>
            </a:lvl1pPr>
          </a:lstStyle>
          <a:p>
            <a:pPr>
              <a:defRPr/>
            </a:pPr>
            <a:endParaRPr lang="en-US" altLang="zh-CN">
              <a:solidFill>
                <a:srgbClr val="000000"/>
              </a:solidFill>
            </a:endParaRPr>
          </a:p>
        </p:txBody>
      </p:sp>
      <p:sp>
        <p:nvSpPr>
          <p:cNvPr id="21513" name="Rectangle 9">
            <a:extLst>
              <a:ext uri="{FF2B5EF4-FFF2-40B4-BE49-F238E27FC236}">
                <a16:creationId xmlns:a16="http://schemas.microsoft.com/office/drawing/2014/main" id="{27616CE2-4877-F540-951A-D5DBA9B7E886}"/>
              </a:ext>
            </a:extLst>
          </p:cNvPr>
          <p:cNvSpPr>
            <a:spLocks noGrp="1" noChangeArrowheads="1"/>
          </p:cNvSpPr>
          <p:nvPr>
            <p:ph type="ftr" sz="quarter" idx="3"/>
          </p:nvPr>
        </p:nvSpPr>
        <p:spPr bwMode="auto">
          <a:xfrm>
            <a:off x="3471334" y="5207000"/>
            <a:ext cx="3217333"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000">
                <a:latin typeface="Arial" charset="0"/>
                <a:ea typeface="宋体" charset="-122"/>
                <a:cs typeface="+mn-cs"/>
              </a:defRPr>
            </a:lvl1pPr>
          </a:lstStyle>
          <a:p>
            <a:pPr>
              <a:defRPr/>
            </a:pPr>
            <a:endParaRPr lang="en-US" altLang="zh-CN">
              <a:solidFill>
                <a:srgbClr val="000000"/>
              </a:solidFill>
            </a:endParaRPr>
          </a:p>
        </p:txBody>
      </p:sp>
      <p:sp>
        <p:nvSpPr>
          <p:cNvPr id="21514" name="Rectangle 10">
            <a:extLst>
              <a:ext uri="{FF2B5EF4-FFF2-40B4-BE49-F238E27FC236}">
                <a16:creationId xmlns:a16="http://schemas.microsoft.com/office/drawing/2014/main" id="{092F0489-1054-9548-87B8-6A810D92AFF4}"/>
              </a:ext>
            </a:extLst>
          </p:cNvPr>
          <p:cNvSpPr>
            <a:spLocks noGrp="1" noChangeArrowheads="1"/>
          </p:cNvSpPr>
          <p:nvPr>
            <p:ph type="sldNum" sz="quarter" idx="4"/>
          </p:nvPr>
        </p:nvSpPr>
        <p:spPr bwMode="auto">
          <a:xfrm>
            <a:off x="7281333" y="5207000"/>
            <a:ext cx="2370667"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000">
                <a:latin typeface="Arial Black" panose="020B0604020202020204" pitchFamily="34" charset="0"/>
              </a:defRPr>
            </a:lvl1pPr>
          </a:lstStyle>
          <a:p>
            <a:pPr>
              <a:defRPr/>
            </a:pPr>
            <a:fld id="{115A58D7-C7CA-2A4C-8B8D-7F5E2D8F8A8E}" type="slidenum">
              <a:rPr lang="en-US" altLang="zh-CN">
                <a:solidFill>
                  <a:srgbClr val="000000"/>
                </a:solidFill>
                <a:ea typeface="宋体" panose="02010600030101010101" pitchFamily="2" charset="-122"/>
              </a:rPr>
              <a:pPr>
                <a:defRPr/>
              </a:pPr>
              <a:t>‹#›</a:t>
            </a:fld>
            <a:endParaRPr lang="en-US" altLang="zh-CN">
              <a:solidFill>
                <a:srgbClr val="000000"/>
              </a:solidFill>
              <a:ea typeface="宋体" panose="02010600030101010101" pitchFamily="2" charset="-122"/>
            </a:endParaRPr>
          </a:p>
        </p:txBody>
      </p:sp>
    </p:spTree>
    <p:extLst>
      <p:ext uri="{BB962C8B-B14F-4D97-AF65-F5344CB8AC3E}">
        <p14:creationId xmlns:p14="http://schemas.microsoft.com/office/powerpoint/2010/main" val="2220715314"/>
      </p:ext>
    </p:extLst>
  </p:cSld>
  <p:clrMap bg1="lt1" tx1="dk1" bg2="lt2" tx2="dk2" accent1="accent1" accent2="accent2" accent3="accent3" accent4="accent4" accent5="accent5" accent6="accent6" hlink="hlink" folHlink="folHlink"/>
  <p:sldLayoutIdLst>
    <p:sldLayoutId id="2147484176" r:id="rId1"/>
    <p:sldLayoutId id="2147484177" r:id="rId2"/>
    <p:sldLayoutId id="2147484178" r:id="rId3"/>
    <p:sldLayoutId id="2147484179" r:id="rId4"/>
    <p:sldLayoutId id="2147484180" r:id="rId5"/>
    <p:sldLayoutId id="2147484181" r:id="rId6"/>
    <p:sldLayoutId id="2147484182" r:id="rId7"/>
    <p:sldLayoutId id="2147484183" r:id="rId8"/>
    <p:sldLayoutId id="2147484184" r:id="rId9"/>
    <p:sldLayoutId id="2147484185" r:id="rId10"/>
    <p:sldLayoutId id="2147484186" r:id="rId11"/>
    <p:sldLayoutId id="2147484187" r:id="rId12"/>
  </p:sldLayoutIdLst>
  <p:txStyles>
    <p:titleStyle>
      <a:lvl1pPr algn="l" rtl="0" eaLnBrk="0" fontAlgn="base" hangingPunct="0">
        <a:spcBef>
          <a:spcPct val="0"/>
        </a:spcBef>
        <a:spcAft>
          <a:spcPct val="0"/>
        </a:spcAft>
        <a:defRPr kumimoji="1" sz="3500">
          <a:solidFill>
            <a:schemeClr val="tx2"/>
          </a:solidFill>
          <a:latin typeface="+mj-lt"/>
          <a:ea typeface="+mj-ea"/>
          <a:cs typeface="宋体" charset="0"/>
        </a:defRPr>
      </a:lvl1pPr>
      <a:lvl2pPr algn="l" rtl="0" eaLnBrk="0" fontAlgn="base" hangingPunct="0">
        <a:spcBef>
          <a:spcPct val="0"/>
        </a:spcBef>
        <a:spcAft>
          <a:spcPct val="0"/>
        </a:spcAft>
        <a:defRPr kumimoji="1" sz="3500">
          <a:solidFill>
            <a:schemeClr val="tx2"/>
          </a:solidFill>
          <a:latin typeface="Arial" charset="0"/>
          <a:ea typeface="宋体" charset="-122"/>
          <a:cs typeface="宋体" charset="0"/>
        </a:defRPr>
      </a:lvl2pPr>
      <a:lvl3pPr algn="l" rtl="0" eaLnBrk="0" fontAlgn="base" hangingPunct="0">
        <a:spcBef>
          <a:spcPct val="0"/>
        </a:spcBef>
        <a:spcAft>
          <a:spcPct val="0"/>
        </a:spcAft>
        <a:defRPr kumimoji="1" sz="3500">
          <a:solidFill>
            <a:schemeClr val="tx2"/>
          </a:solidFill>
          <a:latin typeface="Arial" charset="0"/>
          <a:ea typeface="宋体" charset="-122"/>
          <a:cs typeface="宋体" charset="0"/>
        </a:defRPr>
      </a:lvl3pPr>
      <a:lvl4pPr algn="l" rtl="0" eaLnBrk="0" fontAlgn="base" hangingPunct="0">
        <a:spcBef>
          <a:spcPct val="0"/>
        </a:spcBef>
        <a:spcAft>
          <a:spcPct val="0"/>
        </a:spcAft>
        <a:defRPr kumimoji="1" sz="3500">
          <a:solidFill>
            <a:schemeClr val="tx2"/>
          </a:solidFill>
          <a:latin typeface="Arial" charset="0"/>
          <a:ea typeface="宋体" charset="-122"/>
          <a:cs typeface="宋体" charset="0"/>
        </a:defRPr>
      </a:lvl4pPr>
      <a:lvl5pPr algn="l" rtl="0" eaLnBrk="0" fontAlgn="base" hangingPunct="0">
        <a:spcBef>
          <a:spcPct val="0"/>
        </a:spcBef>
        <a:spcAft>
          <a:spcPct val="0"/>
        </a:spcAft>
        <a:defRPr kumimoji="1" sz="3500">
          <a:solidFill>
            <a:schemeClr val="tx2"/>
          </a:solidFill>
          <a:latin typeface="Arial" charset="0"/>
          <a:ea typeface="宋体" charset="-122"/>
          <a:cs typeface="宋体" charset="0"/>
        </a:defRPr>
      </a:lvl5pPr>
      <a:lvl6pPr marL="380985" algn="l" rtl="0" fontAlgn="base">
        <a:spcBef>
          <a:spcPct val="0"/>
        </a:spcBef>
        <a:spcAft>
          <a:spcPct val="0"/>
        </a:spcAft>
        <a:defRPr sz="3500">
          <a:solidFill>
            <a:schemeClr val="tx2"/>
          </a:solidFill>
          <a:latin typeface="Arial" charset="0"/>
          <a:ea typeface="宋体" charset="-122"/>
        </a:defRPr>
      </a:lvl6pPr>
      <a:lvl7pPr marL="761970" algn="l" rtl="0" fontAlgn="base">
        <a:spcBef>
          <a:spcPct val="0"/>
        </a:spcBef>
        <a:spcAft>
          <a:spcPct val="0"/>
        </a:spcAft>
        <a:defRPr sz="3500">
          <a:solidFill>
            <a:schemeClr val="tx2"/>
          </a:solidFill>
          <a:latin typeface="Arial" charset="0"/>
          <a:ea typeface="宋体" charset="-122"/>
        </a:defRPr>
      </a:lvl7pPr>
      <a:lvl8pPr marL="1142954" algn="l" rtl="0" fontAlgn="base">
        <a:spcBef>
          <a:spcPct val="0"/>
        </a:spcBef>
        <a:spcAft>
          <a:spcPct val="0"/>
        </a:spcAft>
        <a:defRPr sz="3500">
          <a:solidFill>
            <a:schemeClr val="tx2"/>
          </a:solidFill>
          <a:latin typeface="Arial" charset="0"/>
          <a:ea typeface="宋体" charset="-122"/>
        </a:defRPr>
      </a:lvl8pPr>
      <a:lvl9pPr marL="1523939" algn="l" rtl="0" fontAlgn="base">
        <a:spcBef>
          <a:spcPct val="0"/>
        </a:spcBef>
        <a:spcAft>
          <a:spcPct val="0"/>
        </a:spcAft>
        <a:defRPr sz="3500">
          <a:solidFill>
            <a:schemeClr val="tx2"/>
          </a:solidFill>
          <a:latin typeface="Arial" charset="0"/>
          <a:ea typeface="宋体" charset="-122"/>
        </a:defRPr>
      </a:lvl9pPr>
    </p:titleStyle>
    <p:bodyStyle>
      <a:lvl1pPr marL="285739" indent="-285739" algn="l" rtl="0" eaLnBrk="0" fontAlgn="base" hangingPunct="0">
        <a:spcBef>
          <a:spcPct val="20000"/>
        </a:spcBef>
        <a:spcAft>
          <a:spcPct val="0"/>
        </a:spcAft>
        <a:buClr>
          <a:schemeClr val="hlink"/>
        </a:buClr>
        <a:buSzPct val="80000"/>
        <a:buFont typeface="Wingdings" pitchFamily="2" charset="2"/>
        <a:buChar char="l"/>
        <a:defRPr kumimoji="1" sz="2667">
          <a:solidFill>
            <a:schemeClr val="tx1"/>
          </a:solidFill>
          <a:latin typeface="+mn-lt"/>
          <a:ea typeface="+mn-ea"/>
          <a:cs typeface="宋体" charset="0"/>
        </a:defRPr>
      </a:lvl1pPr>
      <a:lvl2pPr marL="619100" indent="-238115" algn="l" rtl="0" eaLnBrk="0" fontAlgn="base" hangingPunct="0">
        <a:spcBef>
          <a:spcPct val="20000"/>
        </a:spcBef>
        <a:spcAft>
          <a:spcPct val="0"/>
        </a:spcAft>
        <a:buClr>
          <a:schemeClr val="accent1"/>
        </a:buClr>
        <a:buSzPct val="70000"/>
        <a:buFont typeface="Wingdings" pitchFamily="2" charset="2"/>
        <a:buChar char="l"/>
        <a:defRPr kumimoji="1" sz="2333">
          <a:solidFill>
            <a:schemeClr val="tx1"/>
          </a:solidFill>
          <a:latin typeface="+mn-lt"/>
          <a:ea typeface="+mn-ea"/>
        </a:defRPr>
      </a:lvl2pPr>
      <a:lvl3pPr marL="952462" indent="-190492" algn="l" rtl="0" eaLnBrk="0" fontAlgn="base" hangingPunct="0">
        <a:spcBef>
          <a:spcPct val="20000"/>
        </a:spcBef>
        <a:spcAft>
          <a:spcPct val="0"/>
        </a:spcAft>
        <a:buClr>
          <a:schemeClr val="bg2"/>
        </a:buClr>
        <a:buSzPct val="65000"/>
        <a:buFont typeface="Wingdings" pitchFamily="2" charset="2"/>
        <a:buChar char="l"/>
        <a:defRPr kumimoji="1" sz="2000">
          <a:solidFill>
            <a:schemeClr val="tx1"/>
          </a:solidFill>
          <a:latin typeface="+mn-lt"/>
          <a:ea typeface="+mn-ea"/>
        </a:defRPr>
      </a:lvl3pPr>
      <a:lvl4pPr marL="1333447" indent="-190492" algn="l" rtl="0" eaLnBrk="0" fontAlgn="base" hangingPunct="0">
        <a:spcBef>
          <a:spcPct val="20000"/>
        </a:spcBef>
        <a:spcAft>
          <a:spcPct val="0"/>
        </a:spcAft>
        <a:buClr>
          <a:schemeClr val="hlink"/>
        </a:buClr>
        <a:buSzPct val="60000"/>
        <a:buFont typeface="Wingdings" pitchFamily="2" charset="2"/>
        <a:buChar char="l"/>
        <a:defRPr kumimoji="1" sz="1667">
          <a:solidFill>
            <a:schemeClr val="tx1"/>
          </a:solidFill>
          <a:latin typeface="+mn-lt"/>
          <a:ea typeface="+mn-ea"/>
        </a:defRPr>
      </a:lvl4pPr>
      <a:lvl5pPr marL="1714431" indent="-190492" algn="l" rtl="0" eaLnBrk="0" fontAlgn="base" hangingPunct="0">
        <a:spcBef>
          <a:spcPct val="20000"/>
        </a:spcBef>
        <a:spcAft>
          <a:spcPct val="0"/>
        </a:spcAft>
        <a:buClr>
          <a:schemeClr val="bg2"/>
        </a:buClr>
        <a:buSzPct val="40000"/>
        <a:buFont typeface="Wingdings" pitchFamily="2" charset="2"/>
        <a:buChar char="l"/>
        <a:defRPr kumimoji="1" sz="1667">
          <a:solidFill>
            <a:schemeClr val="tx1"/>
          </a:solidFill>
          <a:latin typeface="+mn-lt"/>
          <a:ea typeface="+mn-ea"/>
        </a:defRPr>
      </a:lvl5pPr>
      <a:lvl6pPr marL="2095416" indent="-190492" algn="l" rtl="0" fontAlgn="base">
        <a:spcBef>
          <a:spcPct val="20000"/>
        </a:spcBef>
        <a:spcAft>
          <a:spcPct val="0"/>
        </a:spcAft>
        <a:buClr>
          <a:schemeClr val="bg2"/>
        </a:buClr>
        <a:buSzPct val="40000"/>
        <a:buFont typeface="Wingdings" pitchFamily="2" charset="2"/>
        <a:buChar char="l"/>
        <a:defRPr sz="1667">
          <a:solidFill>
            <a:schemeClr val="tx1"/>
          </a:solidFill>
          <a:latin typeface="+mn-lt"/>
          <a:ea typeface="+mn-ea"/>
        </a:defRPr>
      </a:lvl6pPr>
      <a:lvl7pPr marL="2476401" indent="-190492" algn="l" rtl="0" fontAlgn="base">
        <a:spcBef>
          <a:spcPct val="20000"/>
        </a:spcBef>
        <a:spcAft>
          <a:spcPct val="0"/>
        </a:spcAft>
        <a:buClr>
          <a:schemeClr val="bg2"/>
        </a:buClr>
        <a:buSzPct val="40000"/>
        <a:buFont typeface="Wingdings" pitchFamily="2" charset="2"/>
        <a:buChar char="l"/>
        <a:defRPr sz="1667">
          <a:solidFill>
            <a:schemeClr val="tx1"/>
          </a:solidFill>
          <a:latin typeface="+mn-lt"/>
          <a:ea typeface="+mn-ea"/>
        </a:defRPr>
      </a:lvl7pPr>
      <a:lvl8pPr marL="2857386" indent="-190492" algn="l" rtl="0" fontAlgn="base">
        <a:spcBef>
          <a:spcPct val="20000"/>
        </a:spcBef>
        <a:spcAft>
          <a:spcPct val="0"/>
        </a:spcAft>
        <a:buClr>
          <a:schemeClr val="bg2"/>
        </a:buClr>
        <a:buSzPct val="40000"/>
        <a:buFont typeface="Wingdings" pitchFamily="2" charset="2"/>
        <a:buChar char="l"/>
        <a:defRPr sz="1667">
          <a:solidFill>
            <a:schemeClr val="tx1"/>
          </a:solidFill>
          <a:latin typeface="+mn-lt"/>
          <a:ea typeface="+mn-ea"/>
        </a:defRPr>
      </a:lvl8pPr>
      <a:lvl9pPr marL="3238370" indent="-190492" algn="l" rtl="0" fontAlgn="base">
        <a:spcBef>
          <a:spcPct val="20000"/>
        </a:spcBef>
        <a:spcAft>
          <a:spcPct val="0"/>
        </a:spcAft>
        <a:buClr>
          <a:schemeClr val="bg2"/>
        </a:buClr>
        <a:buSzPct val="40000"/>
        <a:buFont typeface="Wingdings" pitchFamily="2" charset="2"/>
        <a:buChar char="l"/>
        <a:defRPr sz="1667">
          <a:solidFill>
            <a:schemeClr val="tx1"/>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7EAFDEFB-6007-FB49-A810-955D10485D4C}"/>
              </a:ext>
            </a:extLst>
          </p:cNvPr>
          <p:cNvGrpSpPr>
            <a:grpSpLocks/>
          </p:cNvGrpSpPr>
          <p:nvPr userDrawn="1"/>
        </p:nvGrpSpPr>
        <p:grpSpPr bwMode="auto">
          <a:xfrm>
            <a:off x="0" y="0"/>
            <a:ext cx="1313962" cy="5715000"/>
            <a:chOff x="0" y="0"/>
            <a:chExt cx="807" cy="4320"/>
          </a:xfrm>
        </p:grpSpPr>
        <p:pic>
          <p:nvPicPr>
            <p:cNvPr id="1031" name="Picture 3" descr="master03_image001">
              <a:extLst>
                <a:ext uri="{FF2B5EF4-FFF2-40B4-BE49-F238E27FC236}">
                  <a16:creationId xmlns:a16="http://schemas.microsoft.com/office/drawing/2014/main" id="{1B1AD37D-1905-FE49-8A26-B6B3889830CE}"/>
                </a:ext>
              </a:extLst>
            </p:cNvPr>
            <p:cNvPicPr>
              <a:picLocks noChangeAspect="1" noChangeArrowheads="1"/>
            </p:cNvPicPr>
            <p:nvPr userDrawn="1"/>
          </p:nvPicPr>
          <p:blipFill>
            <a:blip r:embed="rId16" cstate="screen">
              <a:extLst>
                <a:ext uri="{28A0092B-C50C-407E-A947-70E740481C1C}">
                  <a14:useLocalDpi xmlns:a14="http://schemas.microsoft.com/office/drawing/2010/main"/>
                </a:ext>
              </a:extLst>
            </a:blip>
            <a:srcRect/>
            <a:stretch>
              <a:fillRect/>
            </a:stretch>
          </p:blipFill>
          <p:spPr bwMode="auto">
            <a:xfrm>
              <a:off x="0" y="0"/>
              <a:ext cx="807" cy="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4" descr="master03_image002">
              <a:extLst>
                <a:ext uri="{FF2B5EF4-FFF2-40B4-BE49-F238E27FC236}">
                  <a16:creationId xmlns:a16="http://schemas.microsoft.com/office/drawing/2014/main" id="{51505268-EA9F-1544-89C3-93B85DF8E853}"/>
                </a:ext>
              </a:extLst>
            </p:cNvPr>
            <p:cNvPicPr>
              <a:picLocks noChangeAspect="1" noChangeArrowheads="1"/>
            </p:cNvPicPr>
            <p:nvPr userDrawn="1"/>
          </p:nvPicPr>
          <p:blipFill>
            <a:blip r:embed="rId17" cstate="screen">
              <a:extLst>
                <a:ext uri="{28A0092B-C50C-407E-A947-70E740481C1C}">
                  <a14:useLocalDpi xmlns:a14="http://schemas.microsoft.com/office/drawing/2010/main"/>
                </a:ext>
              </a:extLst>
            </a:blip>
            <a:srcRect/>
            <a:stretch>
              <a:fillRect/>
            </a:stretch>
          </p:blipFill>
          <p:spPr bwMode="auto">
            <a:xfrm flipH="1">
              <a:off x="0" y="663"/>
              <a:ext cx="807" cy="3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063" name="Rectangle 7">
            <a:extLst>
              <a:ext uri="{FF2B5EF4-FFF2-40B4-BE49-F238E27FC236}">
                <a16:creationId xmlns:a16="http://schemas.microsoft.com/office/drawing/2014/main" id="{9C1341AD-FD6B-BD4D-B9BF-8265B5616119}"/>
              </a:ext>
            </a:extLst>
          </p:cNvPr>
          <p:cNvSpPr>
            <a:spLocks noGrp="1" noChangeArrowheads="1"/>
          </p:cNvSpPr>
          <p:nvPr>
            <p:ph type="dt" sz="half" idx="2"/>
          </p:nvPr>
        </p:nvSpPr>
        <p:spPr bwMode="auto">
          <a:xfrm>
            <a:off x="234461" y="5461000"/>
            <a:ext cx="1641231" cy="190500"/>
          </a:xfrm>
          <a:prstGeom prst="rect">
            <a:avLst/>
          </a:prstGeom>
          <a:noFill/>
          <a:ln w="9525">
            <a:noFill/>
            <a:miter lim="800000"/>
            <a:headEnd/>
            <a:tailEnd/>
          </a:ln>
          <a:effectLst/>
        </p:spPr>
        <p:txBody>
          <a:bodyPr vert="horz" wrap="square" lIns="77925" tIns="38963" rIns="77925" bIns="38963" numCol="1" anchor="t" anchorCtr="0" compatLnSpc="1">
            <a:prstTxWarp prst="textNoShape">
              <a:avLst/>
            </a:prstTxWarp>
          </a:bodyPr>
          <a:lstStyle>
            <a:lvl1pPr>
              <a:defRPr sz="700">
                <a:latin typeface="Times New Roman" pitchFamily="18" charset="0"/>
                <a:ea typeface="宋体" pitchFamily="2" charset="-122"/>
              </a:defRPr>
            </a:lvl1pPr>
          </a:lstStyle>
          <a:p>
            <a:pPr algn="ctr">
              <a:defRPr/>
            </a:pPr>
            <a:fld id="{FD116F67-BEC3-8349-9913-EE0C78E5732C}" type="datetime1">
              <a:rPr lang="zh-CN" altLang="en-US">
                <a:solidFill>
                  <a:srgbClr val="000000"/>
                </a:solidFill>
              </a:rPr>
              <a:pPr algn="ctr">
                <a:defRPr/>
              </a:pPr>
              <a:t>2026/5/13</a:t>
            </a:fld>
            <a:endParaRPr lang="fi-FI" altLang="zh-CN">
              <a:solidFill>
                <a:srgbClr val="000000"/>
              </a:solidFill>
            </a:endParaRPr>
          </a:p>
        </p:txBody>
      </p:sp>
      <p:sp>
        <p:nvSpPr>
          <p:cNvPr id="45064" name="Rectangle 8">
            <a:extLst>
              <a:ext uri="{FF2B5EF4-FFF2-40B4-BE49-F238E27FC236}">
                <a16:creationId xmlns:a16="http://schemas.microsoft.com/office/drawing/2014/main" id="{24053349-4ED2-6646-BB34-995A1CD15515}"/>
              </a:ext>
            </a:extLst>
          </p:cNvPr>
          <p:cNvSpPr>
            <a:spLocks noGrp="1" noChangeArrowheads="1"/>
          </p:cNvSpPr>
          <p:nvPr>
            <p:ph type="ftr" sz="quarter" idx="3"/>
          </p:nvPr>
        </p:nvSpPr>
        <p:spPr bwMode="auto">
          <a:xfrm>
            <a:off x="3233616" y="5498044"/>
            <a:ext cx="5096282" cy="216959"/>
          </a:xfrm>
          <a:prstGeom prst="rect">
            <a:avLst/>
          </a:prstGeom>
          <a:noFill/>
          <a:ln w="9525">
            <a:noFill/>
            <a:miter lim="800000"/>
            <a:headEnd/>
            <a:tailEnd/>
          </a:ln>
          <a:effectLst/>
        </p:spPr>
        <p:txBody>
          <a:bodyPr vert="horz" wrap="square" lIns="77925" tIns="38963" rIns="77925" bIns="38963" numCol="1" anchor="t" anchorCtr="0" compatLnSpc="1">
            <a:prstTxWarp prst="textNoShape">
              <a:avLst/>
            </a:prstTxWarp>
          </a:bodyPr>
          <a:lstStyle>
            <a:lvl1pPr algn="ctr">
              <a:defRPr sz="700">
                <a:latin typeface="Comic Sans MS" pitchFamily="66" charset="0"/>
                <a:ea typeface="宋体" pitchFamily="2" charset="-122"/>
                <a:cs typeface="+mn-cs"/>
              </a:defRPr>
            </a:lvl1pPr>
          </a:lstStyle>
          <a:p>
            <a:pPr>
              <a:defRPr/>
            </a:pPr>
            <a:endParaRPr lang="fi-FI" altLang="zh-CN">
              <a:solidFill>
                <a:srgbClr val="000000"/>
              </a:solidFill>
            </a:endParaRPr>
          </a:p>
        </p:txBody>
      </p:sp>
      <p:sp>
        <p:nvSpPr>
          <p:cNvPr id="45065" name="Rectangle 9">
            <a:extLst>
              <a:ext uri="{FF2B5EF4-FFF2-40B4-BE49-F238E27FC236}">
                <a16:creationId xmlns:a16="http://schemas.microsoft.com/office/drawing/2014/main" id="{D31BDAA3-7D1B-4347-923E-83B5FF86340C}"/>
              </a:ext>
            </a:extLst>
          </p:cNvPr>
          <p:cNvSpPr>
            <a:spLocks noGrp="1" noChangeArrowheads="1"/>
          </p:cNvSpPr>
          <p:nvPr>
            <p:ph type="sldNum" sz="quarter" idx="4"/>
          </p:nvPr>
        </p:nvSpPr>
        <p:spPr bwMode="auto">
          <a:xfrm>
            <a:off x="8121487" y="5524500"/>
            <a:ext cx="2038513" cy="190500"/>
          </a:xfrm>
          <a:prstGeom prst="rect">
            <a:avLst/>
          </a:prstGeom>
          <a:noFill/>
          <a:ln w="9525">
            <a:noFill/>
            <a:miter lim="800000"/>
            <a:headEnd/>
            <a:tailEnd/>
          </a:ln>
          <a:effectLst/>
        </p:spPr>
        <p:txBody>
          <a:bodyPr vert="horz" wrap="square" lIns="77925" tIns="38963" rIns="77925" bIns="38963" numCol="1" anchor="t" anchorCtr="0" compatLnSpc="1">
            <a:prstTxWarp prst="textNoShape">
              <a:avLst/>
            </a:prstTxWarp>
          </a:bodyPr>
          <a:lstStyle>
            <a:lvl1pPr algn="r">
              <a:defRPr sz="700">
                <a:latin typeface="Times New Roman" charset="0"/>
                <a:ea typeface="楷体_GB2312" charset="0"/>
              </a:defRPr>
            </a:lvl1pPr>
          </a:lstStyle>
          <a:p>
            <a:pPr>
              <a:defRPr/>
            </a:pPr>
            <a:fld id="{88F04057-6F70-3242-B152-1FF531271E1D}" type="slidenum">
              <a:rPr lang="fi-FI" altLang="zh-CN">
                <a:solidFill>
                  <a:srgbClr val="000000"/>
                </a:solidFill>
              </a:rPr>
              <a:pPr>
                <a:defRPr/>
              </a:pPr>
              <a:t>‹#›</a:t>
            </a:fld>
            <a:endParaRPr lang="fi-FI" altLang="zh-CN">
              <a:solidFill>
                <a:srgbClr val="000000"/>
              </a:solidFill>
            </a:endParaRPr>
          </a:p>
        </p:txBody>
      </p:sp>
      <p:sp>
        <p:nvSpPr>
          <p:cNvPr id="1030" name="Line 11">
            <a:extLst>
              <a:ext uri="{FF2B5EF4-FFF2-40B4-BE49-F238E27FC236}">
                <a16:creationId xmlns:a16="http://schemas.microsoft.com/office/drawing/2014/main" id="{487BB04D-2513-814C-A3A8-2EFAD525CAB4}"/>
              </a:ext>
            </a:extLst>
          </p:cNvPr>
          <p:cNvSpPr>
            <a:spLocks noChangeShapeType="1"/>
          </p:cNvSpPr>
          <p:nvPr/>
        </p:nvSpPr>
        <p:spPr bwMode="auto">
          <a:xfrm flipH="1">
            <a:off x="0" y="877094"/>
            <a:ext cx="101600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lIns="77925" tIns="38963" rIns="77925" bIns="38963" anchor="ctr"/>
          <a:lstStyle/>
          <a:p>
            <a:pPr algn="ctr"/>
            <a:endParaRPr lang="zh-CN" altLang="en-US" sz="2127">
              <a:solidFill>
                <a:srgbClr val="000000"/>
              </a:solidFill>
            </a:endParaRPr>
          </a:p>
        </p:txBody>
      </p:sp>
    </p:spTree>
    <p:extLst>
      <p:ext uri="{BB962C8B-B14F-4D97-AF65-F5344CB8AC3E}">
        <p14:creationId xmlns:p14="http://schemas.microsoft.com/office/powerpoint/2010/main" val="1338275029"/>
      </p:ext>
    </p:extLst>
  </p:cSld>
  <p:clrMap bg1="lt1" tx1="dk1" bg2="lt2" tx2="dk2" accent1="accent1" accent2="accent2" accent3="accent3" accent4="accent4" accent5="accent5" accent6="accent6" hlink="hlink" folHlink="folHlink"/>
  <p:sldLayoutIdLst>
    <p:sldLayoutId id="2147484189" r:id="rId1"/>
    <p:sldLayoutId id="2147484190" r:id="rId2"/>
    <p:sldLayoutId id="2147484191" r:id="rId3"/>
    <p:sldLayoutId id="2147484192" r:id="rId4"/>
    <p:sldLayoutId id="2147484193" r:id="rId5"/>
    <p:sldLayoutId id="2147484194" r:id="rId6"/>
    <p:sldLayoutId id="2147484195" r:id="rId7"/>
    <p:sldLayoutId id="2147484196" r:id="rId8"/>
    <p:sldLayoutId id="2147484197" r:id="rId9"/>
    <p:sldLayoutId id="2147484198" r:id="rId10"/>
    <p:sldLayoutId id="2147484199" r:id="rId11"/>
    <p:sldLayoutId id="2147484200" r:id="rId12"/>
    <p:sldLayoutId id="2147484201" r:id="rId13"/>
    <p:sldLayoutId id="2147484202" r:id="rId14"/>
  </p:sldLayoutIdLst>
  <p:hf hdr="0" ftr="0"/>
  <p:txStyles>
    <p:titleStyle>
      <a:lvl1pPr algn="ctr" rtl="0" eaLnBrk="0" fontAlgn="base" hangingPunct="0">
        <a:lnSpc>
          <a:spcPct val="90000"/>
        </a:lnSpc>
        <a:spcBef>
          <a:spcPct val="0"/>
        </a:spcBef>
        <a:spcAft>
          <a:spcPct val="0"/>
        </a:spcAft>
        <a:defRPr sz="3400" b="1">
          <a:solidFill>
            <a:schemeClr val="accent2"/>
          </a:solidFill>
          <a:latin typeface="+mj-lt"/>
          <a:ea typeface="+mj-ea"/>
          <a:cs typeface="隶书" charset="0"/>
        </a:defRPr>
      </a:lvl1pPr>
      <a:lvl2pPr algn="ctr" rtl="0" eaLnBrk="0" fontAlgn="base" hangingPunct="0">
        <a:lnSpc>
          <a:spcPct val="90000"/>
        </a:lnSpc>
        <a:spcBef>
          <a:spcPct val="0"/>
        </a:spcBef>
        <a:spcAft>
          <a:spcPct val="0"/>
        </a:spcAft>
        <a:defRPr sz="3400" b="1">
          <a:solidFill>
            <a:schemeClr val="accent2"/>
          </a:solidFill>
          <a:latin typeface="隶书" pitchFamily="49" charset="-122"/>
          <a:ea typeface="隶书" pitchFamily="49" charset="-122"/>
          <a:cs typeface="隶书" charset="0"/>
        </a:defRPr>
      </a:lvl2pPr>
      <a:lvl3pPr algn="ctr" rtl="0" eaLnBrk="0" fontAlgn="base" hangingPunct="0">
        <a:lnSpc>
          <a:spcPct val="90000"/>
        </a:lnSpc>
        <a:spcBef>
          <a:spcPct val="0"/>
        </a:spcBef>
        <a:spcAft>
          <a:spcPct val="0"/>
        </a:spcAft>
        <a:defRPr sz="3400" b="1">
          <a:solidFill>
            <a:schemeClr val="accent2"/>
          </a:solidFill>
          <a:latin typeface="隶书" pitchFamily="49" charset="-122"/>
          <a:ea typeface="隶书" pitchFamily="49" charset="-122"/>
          <a:cs typeface="隶书" charset="0"/>
        </a:defRPr>
      </a:lvl3pPr>
      <a:lvl4pPr algn="ctr" rtl="0" eaLnBrk="0" fontAlgn="base" hangingPunct="0">
        <a:lnSpc>
          <a:spcPct val="90000"/>
        </a:lnSpc>
        <a:spcBef>
          <a:spcPct val="0"/>
        </a:spcBef>
        <a:spcAft>
          <a:spcPct val="0"/>
        </a:spcAft>
        <a:defRPr sz="3400" b="1">
          <a:solidFill>
            <a:schemeClr val="accent2"/>
          </a:solidFill>
          <a:latin typeface="隶书" pitchFamily="49" charset="-122"/>
          <a:ea typeface="隶书" pitchFamily="49" charset="-122"/>
          <a:cs typeface="隶书" charset="0"/>
        </a:defRPr>
      </a:lvl4pPr>
      <a:lvl5pPr algn="ctr" rtl="0" eaLnBrk="0" fontAlgn="base" hangingPunct="0">
        <a:lnSpc>
          <a:spcPct val="90000"/>
        </a:lnSpc>
        <a:spcBef>
          <a:spcPct val="0"/>
        </a:spcBef>
        <a:spcAft>
          <a:spcPct val="0"/>
        </a:spcAft>
        <a:defRPr sz="3400" b="1">
          <a:solidFill>
            <a:schemeClr val="accent2"/>
          </a:solidFill>
          <a:latin typeface="隶书" pitchFamily="49" charset="-122"/>
          <a:ea typeface="隶书" pitchFamily="49" charset="-122"/>
          <a:cs typeface="隶书" charset="0"/>
        </a:defRPr>
      </a:lvl5pPr>
      <a:lvl6pPr marL="389626" algn="ctr" rtl="0" fontAlgn="base">
        <a:lnSpc>
          <a:spcPct val="90000"/>
        </a:lnSpc>
        <a:spcBef>
          <a:spcPct val="0"/>
        </a:spcBef>
        <a:spcAft>
          <a:spcPct val="0"/>
        </a:spcAft>
        <a:defRPr sz="3400" b="1">
          <a:solidFill>
            <a:schemeClr val="accent2"/>
          </a:solidFill>
          <a:latin typeface="隶书" pitchFamily="49" charset="-122"/>
          <a:ea typeface="隶书" pitchFamily="49" charset="-122"/>
        </a:defRPr>
      </a:lvl6pPr>
      <a:lvl7pPr marL="779252" algn="ctr" rtl="0" fontAlgn="base">
        <a:lnSpc>
          <a:spcPct val="90000"/>
        </a:lnSpc>
        <a:spcBef>
          <a:spcPct val="0"/>
        </a:spcBef>
        <a:spcAft>
          <a:spcPct val="0"/>
        </a:spcAft>
        <a:defRPr sz="3400" b="1">
          <a:solidFill>
            <a:schemeClr val="accent2"/>
          </a:solidFill>
          <a:latin typeface="隶书" pitchFamily="49" charset="-122"/>
          <a:ea typeface="隶书" pitchFamily="49" charset="-122"/>
        </a:defRPr>
      </a:lvl7pPr>
      <a:lvl8pPr marL="1168878" algn="ctr" rtl="0" fontAlgn="base">
        <a:lnSpc>
          <a:spcPct val="90000"/>
        </a:lnSpc>
        <a:spcBef>
          <a:spcPct val="0"/>
        </a:spcBef>
        <a:spcAft>
          <a:spcPct val="0"/>
        </a:spcAft>
        <a:defRPr sz="3400" b="1">
          <a:solidFill>
            <a:schemeClr val="accent2"/>
          </a:solidFill>
          <a:latin typeface="隶书" pitchFamily="49" charset="-122"/>
          <a:ea typeface="隶书" pitchFamily="49" charset="-122"/>
        </a:defRPr>
      </a:lvl8pPr>
      <a:lvl9pPr marL="1558503" algn="ctr" rtl="0" fontAlgn="base">
        <a:lnSpc>
          <a:spcPct val="90000"/>
        </a:lnSpc>
        <a:spcBef>
          <a:spcPct val="0"/>
        </a:spcBef>
        <a:spcAft>
          <a:spcPct val="0"/>
        </a:spcAft>
        <a:defRPr sz="3400" b="1">
          <a:solidFill>
            <a:schemeClr val="accent2"/>
          </a:solidFill>
          <a:latin typeface="隶书" pitchFamily="49" charset="-122"/>
          <a:ea typeface="隶书" pitchFamily="49" charset="-122"/>
        </a:defRPr>
      </a:lvl9pPr>
    </p:titleStyle>
    <p:bodyStyle>
      <a:lvl1pPr marL="162344" indent="-162344" algn="l" rtl="0" eaLnBrk="0" fontAlgn="base" hangingPunct="0">
        <a:spcBef>
          <a:spcPct val="0"/>
        </a:spcBef>
        <a:spcAft>
          <a:spcPct val="0"/>
        </a:spcAft>
        <a:buChar char="•"/>
        <a:defRPr kumimoji="1" sz="1700">
          <a:solidFill>
            <a:schemeClr val="tx1"/>
          </a:solidFill>
          <a:latin typeface="+mn-lt"/>
          <a:ea typeface="+mn-ea"/>
          <a:cs typeface="楷体_GB2312" charset="0"/>
        </a:defRPr>
      </a:lvl1pPr>
      <a:lvl2pPr marL="535736" indent="-146110" algn="l" rtl="0" eaLnBrk="0" fontAlgn="base" hangingPunct="0">
        <a:spcBef>
          <a:spcPct val="0"/>
        </a:spcBef>
        <a:spcAft>
          <a:spcPct val="0"/>
        </a:spcAft>
        <a:buChar char="–"/>
        <a:defRPr kumimoji="1" sz="1700">
          <a:solidFill>
            <a:schemeClr val="tx1"/>
          </a:solidFill>
          <a:latin typeface="+mn-lt"/>
          <a:ea typeface="+mn-ea"/>
          <a:cs typeface="楷体_GB2312" charset="0"/>
        </a:defRPr>
      </a:lvl2pPr>
      <a:lvl3pPr marL="883423" indent="-194813" algn="l" rtl="0" eaLnBrk="0" fontAlgn="base" hangingPunct="0">
        <a:spcBef>
          <a:spcPct val="0"/>
        </a:spcBef>
        <a:spcAft>
          <a:spcPct val="0"/>
        </a:spcAft>
        <a:buChar char="•"/>
        <a:defRPr kumimoji="1" sz="2700">
          <a:solidFill>
            <a:schemeClr val="tx1"/>
          </a:solidFill>
          <a:latin typeface="+mn-lt"/>
          <a:ea typeface="宋体" pitchFamily="2" charset="-122"/>
          <a:cs typeface="宋体" charset="0"/>
        </a:defRPr>
      </a:lvl3pPr>
      <a:lvl4pPr marL="1231109" indent="-194813" algn="l" rtl="0" eaLnBrk="0" fontAlgn="base" hangingPunct="0">
        <a:spcBef>
          <a:spcPct val="0"/>
        </a:spcBef>
        <a:spcAft>
          <a:spcPct val="0"/>
        </a:spcAft>
        <a:buChar char="–"/>
        <a:defRPr kumimoji="1" sz="1700">
          <a:solidFill>
            <a:schemeClr val="tx1"/>
          </a:solidFill>
          <a:latin typeface="+mn-lt"/>
          <a:ea typeface="+mn-ea"/>
          <a:cs typeface="楷体_GB2312" charset="0"/>
        </a:defRPr>
      </a:lvl4pPr>
      <a:lvl5pPr marL="1578797" indent="-194813" algn="l" rtl="0" eaLnBrk="0" fontAlgn="base" hangingPunct="0">
        <a:spcBef>
          <a:spcPct val="0"/>
        </a:spcBef>
        <a:spcAft>
          <a:spcPct val="0"/>
        </a:spcAft>
        <a:buChar char="»"/>
        <a:defRPr kumimoji="1" sz="2700">
          <a:solidFill>
            <a:schemeClr val="tx1"/>
          </a:solidFill>
          <a:latin typeface="+mn-lt"/>
          <a:ea typeface="宋体" pitchFamily="2" charset="-122"/>
          <a:cs typeface="宋体" charset="0"/>
        </a:defRPr>
      </a:lvl5pPr>
      <a:lvl6pPr marL="1968423" indent="-194813" algn="l" rtl="0" fontAlgn="base">
        <a:spcBef>
          <a:spcPct val="0"/>
        </a:spcBef>
        <a:spcAft>
          <a:spcPct val="0"/>
        </a:spcAft>
        <a:buChar char="»"/>
        <a:defRPr sz="2700">
          <a:solidFill>
            <a:schemeClr val="tx1"/>
          </a:solidFill>
          <a:latin typeface="+mn-lt"/>
          <a:ea typeface="宋体" pitchFamily="2" charset="-122"/>
        </a:defRPr>
      </a:lvl6pPr>
      <a:lvl7pPr marL="2358048" indent="-194813" algn="l" rtl="0" fontAlgn="base">
        <a:spcBef>
          <a:spcPct val="0"/>
        </a:spcBef>
        <a:spcAft>
          <a:spcPct val="0"/>
        </a:spcAft>
        <a:buChar char="»"/>
        <a:defRPr sz="2700">
          <a:solidFill>
            <a:schemeClr val="tx1"/>
          </a:solidFill>
          <a:latin typeface="+mn-lt"/>
          <a:ea typeface="宋体" pitchFamily="2" charset="-122"/>
        </a:defRPr>
      </a:lvl7pPr>
      <a:lvl8pPr marL="2747674" indent="-194813" algn="l" rtl="0" fontAlgn="base">
        <a:spcBef>
          <a:spcPct val="0"/>
        </a:spcBef>
        <a:spcAft>
          <a:spcPct val="0"/>
        </a:spcAft>
        <a:buChar char="»"/>
        <a:defRPr sz="2700">
          <a:solidFill>
            <a:schemeClr val="tx1"/>
          </a:solidFill>
          <a:latin typeface="+mn-lt"/>
          <a:ea typeface="宋体" pitchFamily="2" charset="-122"/>
        </a:defRPr>
      </a:lvl8pPr>
      <a:lvl9pPr marL="3137300" indent="-194813" algn="l" rtl="0" fontAlgn="base">
        <a:spcBef>
          <a:spcPct val="0"/>
        </a:spcBef>
        <a:spcAft>
          <a:spcPct val="0"/>
        </a:spcAft>
        <a:buChar char="»"/>
        <a:defRPr sz="2700">
          <a:solidFill>
            <a:schemeClr val="tx1"/>
          </a:solidFill>
          <a:latin typeface="+mn-lt"/>
          <a:ea typeface="宋体" pitchFamily="2" charset="-122"/>
        </a:defRPr>
      </a:lvl9pPr>
    </p:bodyStyle>
    <p:otherStyle>
      <a:defPPr>
        <a:defRPr lang="zh-CN"/>
      </a:defPPr>
      <a:lvl1pPr marL="0" algn="l" defTabSz="779252" rtl="0" eaLnBrk="1" latinLnBrk="0" hangingPunct="1">
        <a:defRPr sz="1500" kern="1200">
          <a:solidFill>
            <a:schemeClr val="tx1"/>
          </a:solidFill>
          <a:latin typeface="+mn-lt"/>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7EAFDEFB-6007-FB49-A810-955D10485D4C}"/>
              </a:ext>
            </a:extLst>
          </p:cNvPr>
          <p:cNvGrpSpPr>
            <a:grpSpLocks/>
          </p:cNvGrpSpPr>
          <p:nvPr userDrawn="1"/>
        </p:nvGrpSpPr>
        <p:grpSpPr bwMode="auto">
          <a:xfrm>
            <a:off x="0" y="0"/>
            <a:ext cx="1313962" cy="5715000"/>
            <a:chOff x="0" y="0"/>
            <a:chExt cx="807" cy="4320"/>
          </a:xfrm>
        </p:grpSpPr>
        <p:pic>
          <p:nvPicPr>
            <p:cNvPr id="1031" name="Picture 3" descr="master03_image001">
              <a:extLst>
                <a:ext uri="{FF2B5EF4-FFF2-40B4-BE49-F238E27FC236}">
                  <a16:creationId xmlns:a16="http://schemas.microsoft.com/office/drawing/2014/main" id="{1B1AD37D-1905-FE49-8A26-B6B3889830CE}"/>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807" cy="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4" descr="master03_image002">
              <a:extLst>
                <a:ext uri="{FF2B5EF4-FFF2-40B4-BE49-F238E27FC236}">
                  <a16:creationId xmlns:a16="http://schemas.microsoft.com/office/drawing/2014/main" id="{51505268-EA9F-1544-89C3-93B85DF8E853}"/>
                </a:ext>
              </a:extLst>
            </p:cNvPr>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flipH="1">
              <a:off x="0" y="663"/>
              <a:ext cx="807" cy="3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063" name="Rectangle 7">
            <a:extLst>
              <a:ext uri="{FF2B5EF4-FFF2-40B4-BE49-F238E27FC236}">
                <a16:creationId xmlns:a16="http://schemas.microsoft.com/office/drawing/2014/main" id="{9C1341AD-FD6B-BD4D-B9BF-8265B5616119}"/>
              </a:ext>
            </a:extLst>
          </p:cNvPr>
          <p:cNvSpPr>
            <a:spLocks noGrp="1" noChangeArrowheads="1"/>
          </p:cNvSpPr>
          <p:nvPr>
            <p:ph type="dt" sz="half" idx="2"/>
          </p:nvPr>
        </p:nvSpPr>
        <p:spPr bwMode="auto">
          <a:xfrm>
            <a:off x="234461" y="5461000"/>
            <a:ext cx="1641231" cy="1905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667">
                <a:latin typeface="Times New Roman" pitchFamily="18" charset="0"/>
                <a:ea typeface="宋体" pitchFamily="2" charset="-122"/>
              </a:defRPr>
            </a:lvl1pPr>
          </a:lstStyle>
          <a:p>
            <a:pPr algn="ctr">
              <a:defRPr/>
            </a:pPr>
            <a:fld id="{FD116F67-BEC3-8349-9913-EE0C78E5732C}" type="datetime1">
              <a:rPr lang="zh-CN" altLang="en-US">
                <a:solidFill>
                  <a:srgbClr val="000000"/>
                </a:solidFill>
              </a:rPr>
              <a:pPr algn="ctr">
                <a:defRPr/>
              </a:pPr>
              <a:t>2026/5/13</a:t>
            </a:fld>
            <a:endParaRPr lang="fi-FI" altLang="zh-CN">
              <a:solidFill>
                <a:srgbClr val="000000"/>
              </a:solidFill>
            </a:endParaRPr>
          </a:p>
        </p:txBody>
      </p:sp>
      <p:sp>
        <p:nvSpPr>
          <p:cNvPr id="45064" name="Rectangle 8">
            <a:extLst>
              <a:ext uri="{FF2B5EF4-FFF2-40B4-BE49-F238E27FC236}">
                <a16:creationId xmlns:a16="http://schemas.microsoft.com/office/drawing/2014/main" id="{24053349-4ED2-6646-BB34-995A1CD15515}"/>
              </a:ext>
            </a:extLst>
          </p:cNvPr>
          <p:cNvSpPr>
            <a:spLocks noGrp="1" noChangeArrowheads="1"/>
          </p:cNvSpPr>
          <p:nvPr>
            <p:ph type="ftr" sz="quarter" idx="3"/>
          </p:nvPr>
        </p:nvSpPr>
        <p:spPr bwMode="auto">
          <a:xfrm>
            <a:off x="3233616" y="5498042"/>
            <a:ext cx="5096282" cy="21695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667">
                <a:latin typeface="Comic Sans MS" pitchFamily="66" charset="0"/>
                <a:ea typeface="宋体" pitchFamily="2" charset="-122"/>
                <a:cs typeface="+mn-cs"/>
              </a:defRPr>
            </a:lvl1pPr>
          </a:lstStyle>
          <a:p>
            <a:pPr>
              <a:defRPr/>
            </a:pPr>
            <a:endParaRPr lang="fi-FI" altLang="zh-CN">
              <a:solidFill>
                <a:srgbClr val="000000"/>
              </a:solidFill>
            </a:endParaRPr>
          </a:p>
        </p:txBody>
      </p:sp>
      <p:sp>
        <p:nvSpPr>
          <p:cNvPr id="45065" name="Rectangle 9">
            <a:extLst>
              <a:ext uri="{FF2B5EF4-FFF2-40B4-BE49-F238E27FC236}">
                <a16:creationId xmlns:a16="http://schemas.microsoft.com/office/drawing/2014/main" id="{D31BDAA3-7D1B-4347-923E-83B5FF86340C}"/>
              </a:ext>
            </a:extLst>
          </p:cNvPr>
          <p:cNvSpPr>
            <a:spLocks noGrp="1" noChangeArrowheads="1"/>
          </p:cNvSpPr>
          <p:nvPr>
            <p:ph type="sldNum" sz="quarter" idx="4"/>
          </p:nvPr>
        </p:nvSpPr>
        <p:spPr bwMode="auto">
          <a:xfrm>
            <a:off x="8121487" y="5524500"/>
            <a:ext cx="2038513" cy="1905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667">
                <a:latin typeface="Times New Roman" charset="0"/>
                <a:ea typeface="楷体_GB2312" charset="0"/>
              </a:defRPr>
            </a:lvl1pPr>
          </a:lstStyle>
          <a:p>
            <a:pPr>
              <a:defRPr/>
            </a:pPr>
            <a:fld id="{88F04057-6F70-3242-B152-1FF531271E1D}" type="slidenum">
              <a:rPr lang="fi-FI" altLang="zh-CN">
                <a:solidFill>
                  <a:srgbClr val="000000"/>
                </a:solidFill>
              </a:rPr>
              <a:pPr>
                <a:defRPr/>
              </a:pPr>
              <a:t>‹#›</a:t>
            </a:fld>
            <a:endParaRPr lang="fi-FI" altLang="zh-CN">
              <a:solidFill>
                <a:srgbClr val="000000"/>
              </a:solidFill>
            </a:endParaRPr>
          </a:p>
        </p:txBody>
      </p:sp>
      <p:sp>
        <p:nvSpPr>
          <p:cNvPr id="1030" name="Line 11">
            <a:extLst>
              <a:ext uri="{FF2B5EF4-FFF2-40B4-BE49-F238E27FC236}">
                <a16:creationId xmlns:a16="http://schemas.microsoft.com/office/drawing/2014/main" id="{487BB04D-2513-814C-A3A8-2EFAD525CAB4}"/>
              </a:ext>
            </a:extLst>
          </p:cNvPr>
          <p:cNvSpPr>
            <a:spLocks noChangeShapeType="1"/>
          </p:cNvSpPr>
          <p:nvPr/>
        </p:nvSpPr>
        <p:spPr bwMode="auto">
          <a:xfrm flipH="1">
            <a:off x="0" y="877094"/>
            <a:ext cx="101600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pPr algn="ctr"/>
            <a:endParaRPr lang="zh-CN" altLang="en-US" sz="1772">
              <a:solidFill>
                <a:srgbClr val="000000"/>
              </a:solidFill>
            </a:endParaRPr>
          </a:p>
        </p:txBody>
      </p:sp>
    </p:spTree>
    <p:extLst>
      <p:ext uri="{BB962C8B-B14F-4D97-AF65-F5344CB8AC3E}">
        <p14:creationId xmlns:p14="http://schemas.microsoft.com/office/powerpoint/2010/main" val="4203154762"/>
      </p:ext>
    </p:extLst>
  </p:cSld>
  <p:clrMap bg1="lt1" tx1="dk1" bg2="lt2" tx2="dk2" accent1="accent1" accent2="accent2" accent3="accent3" accent4="accent4" accent5="accent5" accent6="accent6" hlink="hlink" folHlink="folHlink"/>
  <p:sldLayoutIdLst>
    <p:sldLayoutId id="2147484216" r:id="rId1"/>
    <p:sldLayoutId id="2147484217" r:id="rId2"/>
    <p:sldLayoutId id="2147484218" r:id="rId3"/>
    <p:sldLayoutId id="2147484219" r:id="rId4"/>
    <p:sldLayoutId id="2147484220" r:id="rId5"/>
    <p:sldLayoutId id="2147484221" r:id="rId6"/>
    <p:sldLayoutId id="2147484222" r:id="rId7"/>
    <p:sldLayoutId id="2147484223" r:id="rId8"/>
    <p:sldLayoutId id="2147484224" r:id="rId9"/>
    <p:sldLayoutId id="2147484225" r:id="rId10"/>
    <p:sldLayoutId id="2147484226" r:id="rId11"/>
    <p:sldLayoutId id="2147484227" r:id="rId12"/>
    <p:sldLayoutId id="2147484228" r:id="rId13"/>
  </p:sldLayoutIdLst>
  <p:hf hdr="0" ftr="0"/>
  <p:txStyles>
    <p:titleStyle>
      <a:lvl1pPr algn="ctr" rtl="0" eaLnBrk="0" fontAlgn="base" hangingPunct="0">
        <a:lnSpc>
          <a:spcPct val="90000"/>
        </a:lnSpc>
        <a:spcBef>
          <a:spcPct val="0"/>
        </a:spcBef>
        <a:spcAft>
          <a:spcPct val="0"/>
        </a:spcAft>
        <a:defRPr sz="3333" b="1">
          <a:solidFill>
            <a:schemeClr val="accent2"/>
          </a:solidFill>
          <a:latin typeface="+mj-lt"/>
          <a:ea typeface="+mj-ea"/>
          <a:cs typeface="隶书" charset="0"/>
        </a:defRPr>
      </a:lvl1pPr>
      <a:lvl2pPr algn="ctr" rtl="0" eaLnBrk="0" fontAlgn="base" hangingPunct="0">
        <a:lnSpc>
          <a:spcPct val="90000"/>
        </a:lnSpc>
        <a:spcBef>
          <a:spcPct val="0"/>
        </a:spcBef>
        <a:spcAft>
          <a:spcPct val="0"/>
        </a:spcAft>
        <a:defRPr sz="3333" b="1">
          <a:solidFill>
            <a:schemeClr val="accent2"/>
          </a:solidFill>
          <a:latin typeface="隶书" pitchFamily="49" charset="-122"/>
          <a:ea typeface="隶书" pitchFamily="49" charset="-122"/>
          <a:cs typeface="隶书" charset="0"/>
        </a:defRPr>
      </a:lvl2pPr>
      <a:lvl3pPr algn="ctr" rtl="0" eaLnBrk="0" fontAlgn="base" hangingPunct="0">
        <a:lnSpc>
          <a:spcPct val="90000"/>
        </a:lnSpc>
        <a:spcBef>
          <a:spcPct val="0"/>
        </a:spcBef>
        <a:spcAft>
          <a:spcPct val="0"/>
        </a:spcAft>
        <a:defRPr sz="3333" b="1">
          <a:solidFill>
            <a:schemeClr val="accent2"/>
          </a:solidFill>
          <a:latin typeface="隶书" pitchFamily="49" charset="-122"/>
          <a:ea typeface="隶书" pitchFamily="49" charset="-122"/>
          <a:cs typeface="隶书" charset="0"/>
        </a:defRPr>
      </a:lvl3pPr>
      <a:lvl4pPr algn="ctr" rtl="0" eaLnBrk="0" fontAlgn="base" hangingPunct="0">
        <a:lnSpc>
          <a:spcPct val="90000"/>
        </a:lnSpc>
        <a:spcBef>
          <a:spcPct val="0"/>
        </a:spcBef>
        <a:spcAft>
          <a:spcPct val="0"/>
        </a:spcAft>
        <a:defRPr sz="3333" b="1">
          <a:solidFill>
            <a:schemeClr val="accent2"/>
          </a:solidFill>
          <a:latin typeface="隶书" pitchFamily="49" charset="-122"/>
          <a:ea typeface="隶书" pitchFamily="49" charset="-122"/>
          <a:cs typeface="隶书" charset="0"/>
        </a:defRPr>
      </a:lvl4pPr>
      <a:lvl5pPr algn="ctr" rtl="0" eaLnBrk="0" fontAlgn="base" hangingPunct="0">
        <a:lnSpc>
          <a:spcPct val="90000"/>
        </a:lnSpc>
        <a:spcBef>
          <a:spcPct val="0"/>
        </a:spcBef>
        <a:spcAft>
          <a:spcPct val="0"/>
        </a:spcAft>
        <a:defRPr sz="3333" b="1">
          <a:solidFill>
            <a:schemeClr val="accent2"/>
          </a:solidFill>
          <a:latin typeface="隶书" pitchFamily="49" charset="-122"/>
          <a:ea typeface="隶书" pitchFamily="49" charset="-122"/>
          <a:cs typeface="隶书" charset="0"/>
        </a:defRPr>
      </a:lvl5pPr>
      <a:lvl6pPr marL="380985" algn="ctr" rtl="0" fontAlgn="base">
        <a:lnSpc>
          <a:spcPct val="90000"/>
        </a:lnSpc>
        <a:spcBef>
          <a:spcPct val="0"/>
        </a:spcBef>
        <a:spcAft>
          <a:spcPct val="0"/>
        </a:spcAft>
        <a:defRPr sz="3333" b="1">
          <a:solidFill>
            <a:schemeClr val="accent2"/>
          </a:solidFill>
          <a:latin typeface="隶书" pitchFamily="49" charset="-122"/>
          <a:ea typeface="隶书" pitchFamily="49" charset="-122"/>
        </a:defRPr>
      </a:lvl6pPr>
      <a:lvl7pPr marL="761970" algn="ctr" rtl="0" fontAlgn="base">
        <a:lnSpc>
          <a:spcPct val="90000"/>
        </a:lnSpc>
        <a:spcBef>
          <a:spcPct val="0"/>
        </a:spcBef>
        <a:spcAft>
          <a:spcPct val="0"/>
        </a:spcAft>
        <a:defRPr sz="3333" b="1">
          <a:solidFill>
            <a:schemeClr val="accent2"/>
          </a:solidFill>
          <a:latin typeface="隶书" pitchFamily="49" charset="-122"/>
          <a:ea typeface="隶书" pitchFamily="49" charset="-122"/>
        </a:defRPr>
      </a:lvl7pPr>
      <a:lvl8pPr marL="1142954" algn="ctr" rtl="0" fontAlgn="base">
        <a:lnSpc>
          <a:spcPct val="90000"/>
        </a:lnSpc>
        <a:spcBef>
          <a:spcPct val="0"/>
        </a:spcBef>
        <a:spcAft>
          <a:spcPct val="0"/>
        </a:spcAft>
        <a:defRPr sz="3333" b="1">
          <a:solidFill>
            <a:schemeClr val="accent2"/>
          </a:solidFill>
          <a:latin typeface="隶书" pitchFamily="49" charset="-122"/>
          <a:ea typeface="隶书" pitchFamily="49" charset="-122"/>
        </a:defRPr>
      </a:lvl8pPr>
      <a:lvl9pPr marL="1523939" algn="ctr" rtl="0" fontAlgn="base">
        <a:lnSpc>
          <a:spcPct val="90000"/>
        </a:lnSpc>
        <a:spcBef>
          <a:spcPct val="0"/>
        </a:spcBef>
        <a:spcAft>
          <a:spcPct val="0"/>
        </a:spcAft>
        <a:defRPr sz="3333" b="1">
          <a:solidFill>
            <a:schemeClr val="accent2"/>
          </a:solidFill>
          <a:latin typeface="隶书" pitchFamily="49" charset="-122"/>
          <a:ea typeface="隶书" pitchFamily="49" charset="-122"/>
        </a:defRPr>
      </a:lvl9pPr>
    </p:titleStyle>
    <p:bodyStyle>
      <a:lvl1pPr marL="158744" indent="-158744" algn="l" rtl="0" eaLnBrk="0" fontAlgn="base" hangingPunct="0">
        <a:spcBef>
          <a:spcPct val="0"/>
        </a:spcBef>
        <a:spcAft>
          <a:spcPct val="0"/>
        </a:spcAft>
        <a:buChar char="•"/>
        <a:defRPr kumimoji="1" sz="1667">
          <a:solidFill>
            <a:schemeClr val="tx1"/>
          </a:solidFill>
          <a:latin typeface="+mn-lt"/>
          <a:ea typeface="+mn-ea"/>
          <a:cs typeface="楷体_GB2312" charset="0"/>
        </a:defRPr>
      </a:lvl1pPr>
      <a:lvl2pPr marL="523854" indent="-142869" algn="l" rtl="0" eaLnBrk="0" fontAlgn="base" hangingPunct="0">
        <a:spcBef>
          <a:spcPct val="0"/>
        </a:spcBef>
        <a:spcAft>
          <a:spcPct val="0"/>
        </a:spcAft>
        <a:buChar char="–"/>
        <a:defRPr kumimoji="1" sz="1667">
          <a:solidFill>
            <a:schemeClr val="tx1"/>
          </a:solidFill>
          <a:latin typeface="+mn-lt"/>
          <a:ea typeface="+mn-ea"/>
          <a:cs typeface="楷体_GB2312" charset="0"/>
        </a:defRPr>
      </a:lvl2pPr>
      <a:lvl3pPr marL="863830" indent="-190492" algn="l" rtl="0" eaLnBrk="0" fontAlgn="base" hangingPunct="0">
        <a:spcBef>
          <a:spcPct val="0"/>
        </a:spcBef>
        <a:spcAft>
          <a:spcPct val="0"/>
        </a:spcAft>
        <a:buChar char="•"/>
        <a:defRPr kumimoji="1" sz="2667">
          <a:solidFill>
            <a:schemeClr val="tx1"/>
          </a:solidFill>
          <a:latin typeface="+mn-lt"/>
          <a:ea typeface="宋体" pitchFamily="2" charset="-122"/>
          <a:cs typeface="宋体" charset="0"/>
        </a:defRPr>
      </a:lvl3pPr>
      <a:lvl4pPr marL="1203806" indent="-190492" algn="l" rtl="0" eaLnBrk="0" fontAlgn="base" hangingPunct="0">
        <a:spcBef>
          <a:spcPct val="0"/>
        </a:spcBef>
        <a:spcAft>
          <a:spcPct val="0"/>
        </a:spcAft>
        <a:buChar char="–"/>
        <a:defRPr kumimoji="1" sz="1667">
          <a:solidFill>
            <a:schemeClr val="tx1"/>
          </a:solidFill>
          <a:latin typeface="+mn-lt"/>
          <a:ea typeface="+mn-ea"/>
          <a:cs typeface="楷体_GB2312" charset="0"/>
        </a:defRPr>
      </a:lvl4pPr>
      <a:lvl5pPr marL="1543782" indent="-190492" algn="l" rtl="0" eaLnBrk="0" fontAlgn="base" hangingPunct="0">
        <a:spcBef>
          <a:spcPct val="0"/>
        </a:spcBef>
        <a:spcAft>
          <a:spcPct val="0"/>
        </a:spcAft>
        <a:buChar char="»"/>
        <a:defRPr kumimoji="1" sz="2667">
          <a:solidFill>
            <a:schemeClr val="tx1"/>
          </a:solidFill>
          <a:latin typeface="+mn-lt"/>
          <a:ea typeface="宋体" pitchFamily="2" charset="-122"/>
          <a:cs typeface="宋体" charset="0"/>
        </a:defRPr>
      </a:lvl5pPr>
      <a:lvl6pPr marL="1924767" indent="-190492" algn="l" rtl="0" fontAlgn="base">
        <a:spcBef>
          <a:spcPct val="0"/>
        </a:spcBef>
        <a:spcAft>
          <a:spcPct val="0"/>
        </a:spcAft>
        <a:buChar char="»"/>
        <a:defRPr sz="2667">
          <a:solidFill>
            <a:schemeClr val="tx1"/>
          </a:solidFill>
          <a:latin typeface="+mn-lt"/>
          <a:ea typeface="宋体" pitchFamily="2" charset="-122"/>
        </a:defRPr>
      </a:lvl6pPr>
      <a:lvl7pPr marL="2305752" indent="-190492" algn="l" rtl="0" fontAlgn="base">
        <a:spcBef>
          <a:spcPct val="0"/>
        </a:spcBef>
        <a:spcAft>
          <a:spcPct val="0"/>
        </a:spcAft>
        <a:buChar char="»"/>
        <a:defRPr sz="2667">
          <a:solidFill>
            <a:schemeClr val="tx1"/>
          </a:solidFill>
          <a:latin typeface="+mn-lt"/>
          <a:ea typeface="宋体" pitchFamily="2" charset="-122"/>
        </a:defRPr>
      </a:lvl7pPr>
      <a:lvl8pPr marL="2686737" indent="-190492" algn="l" rtl="0" fontAlgn="base">
        <a:spcBef>
          <a:spcPct val="0"/>
        </a:spcBef>
        <a:spcAft>
          <a:spcPct val="0"/>
        </a:spcAft>
        <a:buChar char="»"/>
        <a:defRPr sz="2667">
          <a:solidFill>
            <a:schemeClr val="tx1"/>
          </a:solidFill>
          <a:latin typeface="+mn-lt"/>
          <a:ea typeface="宋体" pitchFamily="2" charset="-122"/>
        </a:defRPr>
      </a:lvl8pPr>
      <a:lvl9pPr marL="3067721" indent="-190492" algn="l" rtl="0" fontAlgn="base">
        <a:spcBef>
          <a:spcPct val="0"/>
        </a:spcBef>
        <a:spcAft>
          <a:spcPct val="0"/>
        </a:spcAft>
        <a:buChar char="»"/>
        <a:defRPr sz="2667">
          <a:solidFill>
            <a:schemeClr val="tx1"/>
          </a:solidFill>
          <a:latin typeface="+mn-lt"/>
          <a:ea typeface="宋体" pitchFamily="2" charset="-122"/>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78C17402-9C61-D249-81AB-E9E6F83BCA0B}"/>
              </a:ext>
            </a:extLst>
          </p:cNvPr>
          <p:cNvGrpSpPr>
            <a:grpSpLocks/>
          </p:cNvGrpSpPr>
          <p:nvPr/>
        </p:nvGrpSpPr>
        <p:grpSpPr bwMode="auto">
          <a:xfrm>
            <a:off x="0" y="127000"/>
            <a:ext cx="9652000" cy="5080000"/>
            <a:chOff x="0" y="96"/>
            <a:chExt cx="5472" cy="3840"/>
          </a:xfrm>
        </p:grpSpPr>
        <p:sp>
          <p:nvSpPr>
            <p:cNvPr id="1032" name="AutoShape 3">
              <a:extLst>
                <a:ext uri="{FF2B5EF4-FFF2-40B4-BE49-F238E27FC236}">
                  <a16:creationId xmlns:a16="http://schemas.microsoft.com/office/drawing/2014/main" id="{8242B1B5-015B-B446-B3F5-06B08C84CE37}"/>
                </a:ext>
              </a:extLst>
            </p:cNvPr>
            <p:cNvSpPr>
              <a:spLocks noChangeArrowheads="1"/>
            </p:cNvSpPr>
            <p:nvPr/>
          </p:nvSpPr>
          <p:spPr bwMode="auto">
            <a:xfrm>
              <a:off x="240" y="336"/>
              <a:ext cx="5232" cy="3600"/>
            </a:xfrm>
            <a:prstGeom prst="roundRect">
              <a:avLst>
                <a:gd name="adj" fmla="val 13727"/>
              </a:avLst>
            </a:prstGeom>
            <a:noFill/>
            <a:ln w="50800">
              <a:solidFill>
                <a:schemeClr val="bg2"/>
              </a:solidFill>
              <a:round/>
              <a:headEnd/>
              <a:tailEnd/>
            </a:ln>
          </p:spPr>
          <p:txBody>
            <a:bodyPr wrap="none" anchor="ctr"/>
            <a:lstStyle>
              <a:lvl1pPr>
                <a:defRPr kumimoji="1" sz="2400">
                  <a:solidFill>
                    <a:schemeClr val="tx1"/>
                  </a:solidFill>
                  <a:latin typeface="Arial" charset="0"/>
                  <a:ea typeface="宋体" charset="-122"/>
                </a:defRPr>
              </a:lvl1pPr>
              <a:lvl2pPr marL="742950" indent="-285750">
                <a:defRPr kumimoji="1" sz="2400">
                  <a:solidFill>
                    <a:schemeClr val="tx1"/>
                  </a:solidFill>
                  <a:latin typeface="Arial" charset="0"/>
                  <a:ea typeface="宋体" charset="-122"/>
                </a:defRPr>
              </a:lvl2pPr>
              <a:lvl3pPr marL="1143000" indent="-228600">
                <a:defRPr kumimoji="1" sz="2400">
                  <a:solidFill>
                    <a:schemeClr val="tx1"/>
                  </a:solidFill>
                  <a:latin typeface="Arial" charset="0"/>
                  <a:ea typeface="宋体" charset="-122"/>
                </a:defRPr>
              </a:lvl3pPr>
              <a:lvl4pPr marL="1600200" indent="-228600">
                <a:defRPr kumimoji="1" sz="2400">
                  <a:solidFill>
                    <a:schemeClr val="tx1"/>
                  </a:solidFill>
                  <a:latin typeface="Arial" charset="0"/>
                  <a:ea typeface="宋体" charset="-122"/>
                </a:defRPr>
              </a:lvl4pPr>
              <a:lvl5pPr marL="2057400" indent="-228600">
                <a:defRPr kumimoji="1" sz="2400">
                  <a:solidFill>
                    <a:schemeClr val="tx1"/>
                  </a:solidFill>
                  <a:latin typeface="Arial" charset="0"/>
                  <a:ea typeface="宋体" charset="-122"/>
                </a:defRPr>
              </a:lvl5pPr>
              <a:lvl6pPr marL="2514600" indent="-228600" fontAlgn="base">
                <a:spcBef>
                  <a:spcPct val="0"/>
                </a:spcBef>
                <a:spcAft>
                  <a:spcPct val="0"/>
                </a:spcAft>
                <a:defRPr kumimoji="1" sz="2400">
                  <a:solidFill>
                    <a:schemeClr val="tx1"/>
                  </a:solidFill>
                  <a:latin typeface="Arial" charset="0"/>
                  <a:ea typeface="宋体" charset="-122"/>
                </a:defRPr>
              </a:lvl6pPr>
              <a:lvl7pPr marL="2971800" indent="-228600" fontAlgn="base">
                <a:spcBef>
                  <a:spcPct val="0"/>
                </a:spcBef>
                <a:spcAft>
                  <a:spcPct val="0"/>
                </a:spcAft>
                <a:defRPr kumimoji="1" sz="2400">
                  <a:solidFill>
                    <a:schemeClr val="tx1"/>
                  </a:solidFill>
                  <a:latin typeface="Arial" charset="0"/>
                  <a:ea typeface="宋体" charset="-122"/>
                </a:defRPr>
              </a:lvl7pPr>
              <a:lvl8pPr marL="3429000" indent="-228600" fontAlgn="base">
                <a:spcBef>
                  <a:spcPct val="0"/>
                </a:spcBef>
                <a:spcAft>
                  <a:spcPct val="0"/>
                </a:spcAft>
                <a:defRPr kumimoji="1" sz="2400">
                  <a:solidFill>
                    <a:schemeClr val="tx1"/>
                  </a:solidFill>
                  <a:latin typeface="Arial" charset="0"/>
                  <a:ea typeface="宋体" charset="-122"/>
                </a:defRPr>
              </a:lvl8pPr>
              <a:lvl9pPr marL="3886200" indent="-228600" fontAlgn="base">
                <a:spcBef>
                  <a:spcPct val="0"/>
                </a:spcBef>
                <a:spcAft>
                  <a:spcPct val="0"/>
                </a:spcAft>
                <a:defRPr kumimoji="1" sz="2400">
                  <a:solidFill>
                    <a:schemeClr val="tx1"/>
                  </a:solidFill>
                  <a:latin typeface="Arial" charset="0"/>
                  <a:ea typeface="宋体" charset="-122"/>
                </a:defRPr>
              </a:lvl9pPr>
            </a:lstStyle>
            <a:p>
              <a:pPr algn="ctr" eaLnBrk="1" hangingPunct="1">
                <a:defRPr/>
              </a:pPr>
              <a:endParaRPr kumimoji="0" lang="zh-CN" altLang="en-US" sz="2000">
                <a:solidFill>
                  <a:srgbClr val="000000"/>
                </a:solidFill>
                <a:latin typeface="Times New Roman" charset="0"/>
              </a:endParaRPr>
            </a:p>
          </p:txBody>
        </p:sp>
        <p:sp>
          <p:nvSpPr>
            <p:cNvPr id="1033" name="AutoShape 4">
              <a:extLst>
                <a:ext uri="{FF2B5EF4-FFF2-40B4-BE49-F238E27FC236}">
                  <a16:creationId xmlns:a16="http://schemas.microsoft.com/office/drawing/2014/main" id="{D424D768-A77A-3944-9E04-4102FD7E20ED}"/>
                </a:ext>
              </a:extLst>
            </p:cNvPr>
            <p:cNvSpPr>
              <a:spLocks noChangeArrowheads="1"/>
            </p:cNvSpPr>
            <p:nvPr/>
          </p:nvSpPr>
          <p:spPr bwMode="blackWhite">
            <a:xfrm>
              <a:off x="0" y="96"/>
              <a:ext cx="5376" cy="768"/>
            </a:xfrm>
            <a:custGeom>
              <a:avLst/>
              <a:gdLst>
                <a:gd name="T0" fmla="*/ 0 w 7000"/>
                <a:gd name="T1" fmla="*/ 0 h 1000"/>
                <a:gd name="T2" fmla="*/ 2 w 7000"/>
                <a:gd name="T3" fmla="*/ 0 h 1000"/>
                <a:gd name="T4" fmla="*/ 2 w 7000"/>
                <a:gd name="T5" fmla="*/ 2 h 1000"/>
                <a:gd name="T6" fmla="*/ 2 w 7000"/>
                <a:gd name="T7" fmla="*/ 2 h 1000"/>
                <a:gd name="T8" fmla="*/ 0 w 7000"/>
                <a:gd name="T9" fmla="*/ 2 h 1000"/>
                <a:gd name="T10" fmla="*/ 0 60000 65536"/>
                <a:gd name="T11" fmla="*/ 0 60000 65536"/>
                <a:gd name="T12" fmla="*/ 0 60000 65536"/>
                <a:gd name="T13" fmla="*/ 0 60000 65536"/>
                <a:gd name="T14" fmla="*/ 0 60000 65536"/>
                <a:gd name="T15" fmla="*/ 0 w 7000"/>
                <a:gd name="T16" fmla="*/ 0 h 1000"/>
                <a:gd name="T17" fmla="*/ 3500 w 7000"/>
                <a:gd name="T18" fmla="*/ 1000 h 1000"/>
              </a:gdLst>
              <a:ahLst/>
              <a:cxnLst>
                <a:cxn ang="T10">
                  <a:pos x="T0" y="T1"/>
                </a:cxn>
                <a:cxn ang="T11">
                  <a:pos x="T2" y="T3"/>
                </a:cxn>
                <a:cxn ang="T12">
                  <a:pos x="T4" y="T5"/>
                </a:cxn>
                <a:cxn ang="T13">
                  <a:pos x="T6" y="T7"/>
                </a:cxn>
                <a:cxn ang="T14">
                  <a:pos x="T8" y="T9"/>
                </a:cxn>
              </a:cxnLst>
              <a:rect l="T15" t="T16" r="T17" b="T18"/>
              <a:pathLst>
                <a:path w="7000" h="1000">
                  <a:moveTo>
                    <a:pt x="0" y="0"/>
                  </a:moveTo>
                  <a:lnTo>
                    <a:pt x="6499" y="0"/>
                  </a:lnTo>
                  <a:cubicBezTo>
                    <a:pt x="6776" y="0"/>
                    <a:pt x="7000" y="223"/>
                    <a:pt x="7000" y="500"/>
                  </a:cubicBezTo>
                  <a:cubicBezTo>
                    <a:pt x="7000" y="776"/>
                    <a:pt x="6776" y="999"/>
                    <a:pt x="6500" y="1000"/>
                  </a:cubicBezTo>
                  <a:lnTo>
                    <a:pt x="0" y="100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500">
                <a:solidFill>
                  <a:srgbClr val="000000"/>
                </a:solidFill>
                <a:latin typeface="Arial" panose="020B0604020202020204" pitchFamily="34" charset="0"/>
                <a:ea typeface="宋体" panose="02010600030101010101" pitchFamily="2" charset="-122"/>
              </a:endParaRPr>
            </a:p>
          </p:txBody>
        </p:sp>
        <p:sp>
          <p:nvSpPr>
            <p:cNvPr id="1034" name="Line 5">
              <a:extLst>
                <a:ext uri="{FF2B5EF4-FFF2-40B4-BE49-F238E27FC236}">
                  <a16:creationId xmlns:a16="http://schemas.microsoft.com/office/drawing/2014/main" id="{CC7FF0E5-EB0E-3745-9270-3AB2DE2965F8}"/>
                </a:ext>
              </a:extLst>
            </p:cNvPr>
            <p:cNvSpPr>
              <a:spLocks noChangeShapeType="1"/>
            </p:cNvSpPr>
            <p:nvPr/>
          </p:nvSpPr>
          <p:spPr bwMode="auto">
            <a:xfrm>
              <a:off x="0" y="768"/>
              <a:ext cx="5088"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sz="1500">
                <a:solidFill>
                  <a:srgbClr val="000000"/>
                </a:solidFill>
                <a:latin typeface="Arial" panose="020B0604020202020204" pitchFamily="34" charset="0"/>
                <a:ea typeface="宋体" panose="02010600030101010101" pitchFamily="2" charset="-122"/>
              </a:endParaRPr>
            </a:p>
          </p:txBody>
        </p:sp>
      </p:grpSp>
      <p:sp>
        <p:nvSpPr>
          <p:cNvPr id="1027" name="Rectangle 6">
            <a:extLst>
              <a:ext uri="{FF2B5EF4-FFF2-40B4-BE49-F238E27FC236}">
                <a16:creationId xmlns:a16="http://schemas.microsoft.com/office/drawing/2014/main" id="{4CB82153-355E-D34E-BB8A-BCF54BCBE909}"/>
              </a:ext>
            </a:extLst>
          </p:cNvPr>
          <p:cNvSpPr>
            <a:spLocks noGrp="1" noChangeArrowheads="1"/>
          </p:cNvSpPr>
          <p:nvPr>
            <p:ph type="title"/>
          </p:nvPr>
        </p:nvSpPr>
        <p:spPr bwMode="auto">
          <a:xfrm>
            <a:off x="216961" y="190500"/>
            <a:ext cx="890587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8" name="Rectangle 7">
            <a:extLst>
              <a:ext uri="{FF2B5EF4-FFF2-40B4-BE49-F238E27FC236}">
                <a16:creationId xmlns:a16="http://schemas.microsoft.com/office/drawing/2014/main" id="{92E46BE5-5675-E14A-8159-55CB7C7DF7A7}"/>
              </a:ext>
            </a:extLst>
          </p:cNvPr>
          <p:cNvSpPr>
            <a:spLocks noGrp="1" noChangeArrowheads="1"/>
          </p:cNvSpPr>
          <p:nvPr>
            <p:ph type="body" idx="1"/>
          </p:nvPr>
        </p:nvSpPr>
        <p:spPr bwMode="auto">
          <a:xfrm>
            <a:off x="677334" y="1333500"/>
            <a:ext cx="8805333"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1512" name="Rectangle 8">
            <a:extLst>
              <a:ext uri="{FF2B5EF4-FFF2-40B4-BE49-F238E27FC236}">
                <a16:creationId xmlns:a16="http://schemas.microsoft.com/office/drawing/2014/main" id="{8B75BB74-247C-C24E-A401-3CF1BE183883}"/>
              </a:ext>
            </a:extLst>
          </p:cNvPr>
          <p:cNvSpPr>
            <a:spLocks noGrp="1" noChangeArrowheads="1"/>
          </p:cNvSpPr>
          <p:nvPr>
            <p:ph type="dt" sz="half" idx="2"/>
          </p:nvPr>
        </p:nvSpPr>
        <p:spPr bwMode="auto">
          <a:xfrm>
            <a:off x="508000" y="5207000"/>
            <a:ext cx="2370667"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000">
                <a:latin typeface="Arial" charset="0"/>
                <a:ea typeface="宋体" charset="-122"/>
                <a:cs typeface="+mn-cs"/>
              </a:defRPr>
            </a:lvl1pPr>
          </a:lstStyle>
          <a:p>
            <a:pPr>
              <a:defRPr/>
            </a:pPr>
            <a:endParaRPr lang="en-US" altLang="zh-CN">
              <a:solidFill>
                <a:srgbClr val="000000"/>
              </a:solidFill>
            </a:endParaRPr>
          </a:p>
        </p:txBody>
      </p:sp>
      <p:sp>
        <p:nvSpPr>
          <p:cNvPr id="21513" name="Rectangle 9">
            <a:extLst>
              <a:ext uri="{FF2B5EF4-FFF2-40B4-BE49-F238E27FC236}">
                <a16:creationId xmlns:a16="http://schemas.microsoft.com/office/drawing/2014/main" id="{27616CE2-4877-F540-951A-D5DBA9B7E886}"/>
              </a:ext>
            </a:extLst>
          </p:cNvPr>
          <p:cNvSpPr>
            <a:spLocks noGrp="1" noChangeArrowheads="1"/>
          </p:cNvSpPr>
          <p:nvPr>
            <p:ph type="ftr" sz="quarter" idx="3"/>
          </p:nvPr>
        </p:nvSpPr>
        <p:spPr bwMode="auto">
          <a:xfrm>
            <a:off x="3471334" y="5207000"/>
            <a:ext cx="3217333"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000">
                <a:latin typeface="Arial" charset="0"/>
                <a:ea typeface="宋体" charset="-122"/>
                <a:cs typeface="+mn-cs"/>
              </a:defRPr>
            </a:lvl1pPr>
          </a:lstStyle>
          <a:p>
            <a:pPr>
              <a:defRPr/>
            </a:pPr>
            <a:endParaRPr lang="en-US" altLang="zh-CN">
              <a:solidFill>
                <a:srgbClr val="000000"/>
              </a:solidFill>
            </a:endParaRPr>
          </a:p>
        </p:txBody>
      </p:sp>
      <p:sp>
        <p:nvSpPr>
          <p:cNvPr id="21514" name="Rectangle 10">
            <a:extLst>
              <a:ext uri="{FF2B5EF4-FFF2-40B4-BE49-F238E27FC236}">
                <a16:creationId xmlns:a16="http://schemas.microsoft.com/office/drawing/2014/main" id="{092F0489-1054-9548-87B8-6A810D92AFF4}"/>
              </a:ext>
            </a:extLst>
          </p:cNvPr>
          <p:cNvSpPr>
            <a:spLocks noGrp="1" noChangeArrowheads="1"/>
          </p:cNvSpPr>
          <p:nvPr>
            <p:ph type="sldNum" sz="quarter" idx="4"/>
          </p:nvPr>
        </p:nvSpPr>
        <p:spPr bwMode="auto">
          <a:xfrm>
            <a:off x="7281333" y="5207000"/>
            <a:ext cx="2370667"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000">
                <a:latin typeface="Arial Black" panose="020B0604020202020204" pitchFamily="34" charset="0"/>
              </a:defRPr>
            </a:lvl1pPr>
          </a:lstStyle>
          <a:p>
            <a:pPr>
              <a:defRPr/>
            </a:pPr>
            <a:fld id="{115A58D7-C7CA-2A4C-8B8D-7F5E2D8F8A8E}" type="slidenum">
              <a:rPr lang="en-US" altLang="zh-CN">
                <a:solidFill>
                  <a:srgbClr val="000000"/>
                </a:solidFill>
                <a:ea typeface="宋体" panose="02010600030101010101" pitchFamily="2" charset="-122"/>
              </a:rPr>
              <a:pPr>
                <a:defRPr/>
              </a:pPr>
              <a:t>‹#›</a:t>
            </a:fld>
            <a:endParaRPr lang="en-US" altLang="zh-CN">
              <a:solidFill>
                <a:srgbClr val="000000"/>
              </a:solidFill>
              <a:ea typeface="宋体" panose="02010600030101010101" pitchFamily="2" charset="-122"/>
            </a:endParaRPr>
          </a:p>
        </p:txBody>
      </p:sp>
    </p:spTree>
    <p:extLst>
      <p:ext uri="{BB962C8B-B14F-4D97-AF65-F5344CB8AC3E}">
        <p14:creationId xmlns:p14="http://schemas.microsoft.com/office/powerpoint/2010/main" val="3269415860"/>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 id="2147484241" r:id="rId12"/>
  </p:sldLayoutIdLst>
  <p:txStyles>
    <p:titleStyle>
      <a:lvl1pPr algn="l" rtl="0" eaLnBrk="0" fontAlgn="base" hangingPunct="0">
        <a:spcBef>
          <a:spcPct val="0"/>
        </a:spcBef>
        <a:spcAft>
          <a:spcPct val="0"/>
        </a:spcAft>
        <a:defRPr kumimoji="1" sz="3500">
          <a:solidFill>
            <a:schemeClr val="tx2"/>
          </a:solidFill>
          <a:latin typeface="+mj-lt"/>
          <a:ea typeface="+mj-ea"/>
          <a:cs typeface="宋体" charset="0"/>
        </a:defRPr>
      </a:lvl1pPr>
      <a:lvl2pPr algn="l" rtl="0" eaLnBrk="0" fontAlgn="base" hangingPunct="0">
        <a:spcBef>
          <a:spcPct val="0"/>
        </a:spcBef>
        <a:spcAft>
          <a:spcPct val="0"/>
        </a:spcAft>
        <a:defRPr kumimoji="1" sz="3500">
          <a:solidFill>
            <a:schemeClr val="tx2"/>
          </a:solidFill>
          <a:latin typeface="Arial" charset="0"/>
          <a:ea typeface="宋体" charset="-122"/>
          <a:cs typeface="宋体" charset="0"/>
        </a:defRPr>
      </a:lvl2pPr>
      <a:lvl3pPr algn="l" rtl="0" eaLnBrk="0" fontAlgn="base" hangingPunct="0">
        <a:spcBef>
          <a:spcPct val="0"/>
        </a:spcBef>
        <a:spcAft>
          <a:spcPct val="0"/>
        </a:spcAft>
        <a:defRPr kumimoji="1" sz="3500">
          <a:solidFill>
            <a:schemeClr val="tx2"/>
          </a:solidFill>
          <a:latin typeface="Arial" charset="0"/>
          <a:ea typeface="宋体" charset="-122"/>
          <a:cs typeface="宋体" charset="0"/>
        </a:defRPr>
      </a:lvl3pPr>
      <a:lvl4pPr algn="l" rtl="0" eaLnBrk="0" fontAlgn="base" hangingPunct="0">
        <a:spcBef>
          <a:spcPct val="0"/>
        </a:spcBef>
        <a:spcAft>
          <a:spcPct val="0"/>
        </a:spcAft>
        <a:defRPr kumimoji="1" sz="3500">
          <a:solidFill>
            <a:schemeClr val="tx2"/>
          </a:solidFill>
          <a:latin typeface="Arial" charset="0"/>
          <a:ea typeface="宋体" charset="-122"/>
          <a:cs typeface="宋体" charset="0"/>
        </a:defRPr>
      </a:lvl4pPr>
      <a:lvl5pPr algn="l" rtl="0" eaLnBrk="0" fontAlgn="base" hangingPunct="0">
        <a:spcBef>
          <a:spcPct val="0"/>
        </a:spcBef>
        <a:spcAft>
          <a:spcPct val="0"/>
        </a:spcAft>
        <a:defRPr kumimoji="1" sz="3500">
          <a:solidFill>
            <a:schemeClr val="tx2"/>
          </a:solidFill>
          <a:latin typeface="Arial" charset="0"/>
          <a:ea typeface="宋体" charset="-122"/>
          <a:cs typeface="宋体" charset="0"/>
        </a:defRPr>
      </a:lvl5pPr>
      <a:lvl6pPr marL="380985" algn="l" rtl="0" fontAlgn="base">
        <a:spcBef>
          <a:spcPct val="0"/>
        </a:spcBef>
        <a:spcAft>
          <a:spcPct val="0"/>
        </a:spcAft>
        <a:defRPr sz="3500">
          <a:solidFill>
            <a:schemeClr val="tx2"/>
          </a:solidFill>
          <a:latin typeface="Arial" charset="0"/>
          <a:ea typeface="宋体" charset="-122"/>
        </a:defRPr>
      </a:lvl6pPr>
      <a:lvl7pPr marL="761970" algn="l" rtl="0" fontAlgn="base">
        <a:spcBef>
          <a:spcPct val="0"/>
        </a:spcBef>
        <a:spcAft>
          <a:spcPct val="0"/>
        </a:spcAft>
        <a:defRPr sz="3500">
          <a:solidFill>
            <a:schemeClr val="tx2"/>
          </a:solidFill>
          <a:latin typeface="Arial" charset="0"/>
          <a:ea typeface="宋体" charset="-122"/>
        </a:defRPr>
      </a:lvl7pPr>
      <a:lvl8pPr marL="1142954" algn="l" rtl="0" fontAlgn="base">
        <a:spcBef>
          <a:spcPct val="0"/>
        </a:spcBef>
        <a:spcAft>
          <a:spcPct val="0"/>
        </a:spcAft>
        <a:defRPr sz="3500">
          <a:solidFill>
            <a:schemeClr val="tx2"/>
          </a:solidFill>
          <a:latin typeface="Arial" charset="0"/>
          <a:ea typeface="宋体" charset="-122"/>
        </a:defRPr>
      </a:lvl8pPr>
      <a:lvl9pPr marL="1523939" algn="l" rtl="0" fontAlgn="base">
        <a:spcBef>
          <a:spcPct val="0"/>
        </a:spcBef>
        <a:spcAft>
          <a:spcPct val="0"/>
        </a:spcAft>
        <a:defRPr sz="3500">
          <a:solidFill>
            <a:schemeClr val="tx2"/>
          </a:solidFill>
          <a:latin typeface="Arial" charset="0"/>
          <a:ea typeface="宋体" charset="-122"/>
        </a:defRPr>
      </a:lvl9pPr>
    </p:titleStyle>
    <p:bodyStyle>
      <a:lvl1pPr marL="285739" indent="-285739" algn="l" rtl="0" eaLnBrk="0" fontAlgn="base" hangingPunct="0">
        <a:spcBef>
          <a:spcPct val="20000"/>
        </a:spcBef>
        <a:spcAft>
          <a:spcPct val="0"/>
        </a:spcAft>
        <a:buClr>
          <a:schemeClr val="hlink"/>
        </a:buClr>
        <a:buSzPct val="80000"/>
        <a:buFont typeface="Wingdings" pitchFamily="2" charset="2"/>
        <a:buChar char="l"/>
        <a:defRPr kumimoji="1" sz="2667">
          <a:solidFill>
            <a:schemeClr val="tx1"/>
          </a:solidFill>
          <a:latin typeface="+mn-lt"/>
          <a:ea typeface="+mn-ea"/>
          <a:cs typeface="宋体" charset="0"/>
        </a:defRPr>
      </a:lvl1pPr>
      <a:lvl2pPr marL="619100" indent="-238115" algn="l" rtl="0" eaLnBrk="0" fontAlgn="base" hangingPunct="0">
        <a:spcBef>
          <a:spcPct val="20000"/>
        </a:spcBef>
        <a:spcAft>
          <a:spcPct val="0"/>
        </a:spcAft>
        <a:buClr>
          <a:schemeClr val="accent1"/>
        </a:buClr>
        <a:buSzPct val="70000"/>
        <a:buFont typeface="Wingdings" pitchFamily="2" charset="2"/>
        <a:buChar char="l"/>
        <a:defRPr kumimoji="1" sz="2333">
          <a:solidFill>
            <a:schemeClr val="tx1"/>
          </a:solidFill>
          <a:latin typeface="+mn-lt"/>
          <a:ea typeface="+mn-ea"/>
        </a:defRPr>
      </a:lvl2pPr>
      <a:lvl3pPr marL="952462" indent="-190492" algn="l" rtl="0" eaLnBrk="0" fontAlgn="base" hangingPunct="0">
        <a:spcBef>
          <a:spcPct val="20000"/>
        </a:spcBef>
        <a:spcAft>
          <a:spcPct val="0"/>
        </a:spcAft>
        <a:buClr>
          <a:schemeClr val="bg2"/>
        </a:buClr>
        <a:buSzPct val="65000"/>
        <a:buFont typeface="Wingdings" pitchFamily="2" charset="2"/>
        <a:buChar char="l"/>
        <a:defRPr kumimoji="1" sz="2000">
          <a:solidFill>
            <a:schemeClr val="tx1"/>
          </a:solidFill>
          <a:latin typeface="+mn-lt"/>
          <a:ea typeface="+mn-ea"/>
        </a:defRPr>
      </a:lvl3pPr>
      <a:lvl4pPr marL="1333447" indent="-190492" algn="l" rtl="0" eaLnBrk="0" fontAlgn="base" hangingPunct="0">
        <a:spcBef>
          <a:spcPct val="20000"/>
        </a:spcBef>
        <a:spcAft>
          <a:spcPct val="0"/>
        </a:spcAft>
        <a:buClr>
          <a:schemeClr val="hlink"/>
        </a:buClr>
        <a:buSzPct val="60000"/>
        <a:buFont typeface="Wingdings" pitchFamily="2" charset="2"/>
        <a:buChar char="l"/>
        <a:defRPr kumimoji="1" sz="1667">
          <a:solidFill>
            <a:schemeClr val="tx1"/>
          </a:solidFill>
          <a:latin typeface="+mn-lt"/>
          <a:ea typeface="+mn-ea"/>
        </a:defRPr>
      </a:lvl4pPr>
      <a:lvl5pPr marL="1714431" indent="-190492" algn="l" rtl="0" eaLnBrk="0" fontAlgn="base" hangingPunct="0">
        <a:spcBef>
          <a:spcPct val="20000"/>
        </a:spcBef>
        <a:spcAft>
          <a:spcPct val="0"/>
        </a:spcAft>
        <a:buClr>
          <a:schemeClr val="bg2"/>
        </a:buClr>
        <a:buSzPct val="40000"/>
        <a:buFont typeface="Wingdings" pitchFamily="2" charset="2"/>
        <a:buChar char="l"/>
        <a:defRPr kumimoji="1" sz="1667">
          <a:solidFill>
            <a:schemeClr val="tx1"/>
          </a:solidFill>
          <a:latin typeface="+mn-lt"/>
          <a:ea typeface="+mn-ea"/>
        </a:defRPr>
      </a:lvl5pPr>
      <a:lvl6pPr marL="2095416" indent="-190492" algn="l" rtl="0" fontAlgn="base">
        <a:spcBef>
          <a:spcPct val="20000"/>
        </a:spcBef>
        <a:spcAft>
          <a:spcPct val="0"/>
        </a:spcAft>
        <a:buClr>
          <a:schemeClr val="bg2"/>
        </a:buClr>
        <a:buSzPct val="40000"/>
        <a:buFont typeface="Wingdings" pitchFamily="2" charset="2"/>
        <a:buChar char="l"/>
        <a:defRPr sz="1667">
          <a:solidFill>
            <a:schemeClr val="tx1"/>
          </a:solidFill>
          <a:latin typeface="+mn-lt"/>
          <a:ea typeface="+mn-ea"/>
        </a:defRPr>
      </a:lvl6pPr>
      <a:lvl7pPr marL="2476401" indent="-190492" algn="l" rtl="0" fontAlgn="base">
        <a:spcBef>
          <a:spcPct val="20000"/>
        </a:spcBef>
        <a:spcAft>
          <a:spcPct val="0"/>
        </a:spcAft>
        <a:buClr>
          <a:schemeClr val="bg2"/>
        </a:buClr>
        <a:buSzPct val="40000"/>
        <a:buFont typeface="Wingdings" pitchFamily="2" charset="2"/>
        <a:buChar char="l"/>
        <a:defRPr sz="1667">
          <a:solidFill>
            <a:schemeClr val="tx1"/>
          </a:solidFill>
          <a:latin typeface="+mn-lt"/>
          <a:ea typeface="+mn-ea"/>
        </a:defRPr>
      </a:lvl7pPr>
      <a:lvl8pPr marL="2857386" indent="-190492" algn="l" rtl="0" fontAlgn="base">
        <a:spcBef>
          <a:spcPct val="20000"/>
        </a:spcBef>
        <a:spcAft>
          <a:spcPct val="0"/>
        </a:spcAft>
        <a:buClr>
          <a:schemeClr val="bg2"/>
        </a:buClr>
        <a:buSzPct val="40000"/>
        <a:buFont typeface="Wingdings" pitchFamily="2" charset="2"/>
        <a:buChar char="l"/>
        <a:defRPr sz="1667">
          <a:solidFill>
            <a:schemeClr val="tx1"/>
          </a:solidFill>
          <a:latin typeface="+mn-lt"/>
          <a:ea typeface="+mn-ea"/>
        </a:defRPr>
      </a:lvl8pPr>
      <a:lvl9pPr marL="3238370" indent="-190492" algn="l" rtl="0" fontAlgn="base">
        <a:spcBef>
          <a:spcPct val="20000"/>
        </a:spcBef>
        <a:spcAft>
          <a:spcPct val="0"/>
        </a:spcAft>
        <a:buClr>
          <a:schemeClr val="bg2"/>
        </a:buClr>
        <a:buSzPct val="40000"/>
        <a:buFont typeface="Wingdings" pitchFamily="2" charset="2"/>
        <a:buChar char="l"/>
        <a:defRPr sz="1667">
          <a:solidFill>
            <a:schemeClr val="tx1"/>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7EAFDEFB-6007-FB49-A810-955D10485D4C}"/>
              </a:ext>
            </a:extLst>
          </p:cNvPr>
          <p:cNvGrpSpPr>
            <a:grpSpLocks/>
          </p:cNvGrpSpPr>
          <p:nvPr userDrawn="1"/>
        </p:nvGrpSpPr>
        <p:grpSpPr bwMode="auto">
          <a:xfrm>
            <a:off x="1" y="0"/>
            <a:ext cx="1313962" cy="5715000"/>
            <a:chOff x="0" y="0"/>
            <a:chExt cx="807" cy="4320"/>
          </a:xfrm>
        </p:grpSpPr>
        <p:pic>
          <p:nvPicPr>
            <p:cNvPr id="1031" name="Picture 3" descr="master03_image001">
              <a:extLst>
                <a:ext uri="{FF2B5EF4-FFF2-40B4-BE49-F238E27FC236}">
                  <a16:creationId xmlns:a16="http://schemas.microsoft.com/office/drawing/2014/main" id="{1B1AD37D-1905-FE49-8A26-B6B3889830CE}"/>
                </a:ext>
              </a:extLst>
            </p:cNvPr>
            <p:cNvPicPr>
              <a:picLocks noChangeAspect="1" noChangeArrowheads="1"/>
            </p:cNvPicPr>
            <p:nvPr userDrawn="1"/>
          </p:nvPicPr>
          <p:blipFill>
            <a:blip r:embed="rId17" cstate="screen">
              <a:extLst>
                <a:ext uri="{28A0092B-C50C-407E-A947-70E740481C1C}">
                  <a14:useLocalDpi xmlns:a14="http://schemas.microsoft.com/office/drawing/2010/main"/>
                </a:ext>
              </a:extLst>
            </a:blip>
            <a:srcRect/>
            <a:stretch>
              <a:fillRect/>
            </a:stretch>
          </p:blipFill>
          <p:spPr bwMode="auto">
            <a:xfrm>
              <a:off x="0" y="0"/>
              <a:ext cx="807" cy="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4" descr="master03_image002">
              <a:extLst>
                <a:ext uri="{FF2B5EF4-FFF2-40B4-BE49-F238E27FC236}">
                  <a16:creationId xmlns:a16="http://schemas.microsoft.com/office/drawing/2014/main" id="{51505268-EA9F-1544-89C3-93B85DF8E853}"/>
                </a:ext>
              </a:extLst>
            </p:cNvPr>
            <p:cNvPicPr>
              <a:picLocks noChangeAspect="1" noChangeArrowheads="1"/>
            </p:cNvPicPr>
            <p:nvPr userDrawn="1"/>
          </p:nvPicPr>
          <p:blipFill>
            <a:blip r:embed="rId18" cstate="screen">
              <a:extLst>
                <a:ext uri="{28A0092B-C50C-407E-A947-70E740481C1C}">
                  <a14:useLocalDpi xmlns:a14="http://schemas.microsoft.com/office/drawing/2010/main"/>
                </a:ext>
              </a:extLst>
            </a:blip>
            <a:srcRect/>
            <a:stretch>
              <a:fillRect/>
            </a:stretch>
          </p:blipFill>
          <p:spPr bwMode="auto">
            <a:xfrm flipH="1">
              <a:off x="0" y="663"/>
              <a:ext cx="807" cy="3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063" name="Rectangle 7">
            <a:extLst>
              <a:ext uri="{FF2B5EF4-FFF2-40B4-BE49-F238E27FC236}">
                <a16:creationId xmlns:a16="http://schemas.microsoft.com/office/drawing/2014/main" id="{9C1341AD-FD6B-BD4D-B9BF-8265B5616119}"/>
              </a:ext>
            </a:extLst>
          </p:cNvPr>
          <p:cNvSpPr>
            <a:spLocks noGrp="1" noChangeArrowheads="1"/>
          </p:cNvSpPr>
          <p:nvPr>
            <p:ph type="dt" sz="half" idx="2"/>
          </p:nvPr>
        </p:nvSpPr>
        <p:spPr bwMode="auto">
          <a:xfrm>
            <a:off x="234462" y="5461000"/>
            <a:ext cx="1641231" cy="190500"/>
          </a:xfrm>
          <a:prstGeom prst="rect">
            <a:avLst/>
          </a:prstGeom>
          <a:noFill/>
          <a:ln w="9525">
            <a:noFill/>
            <a:miter lim="800000"/>
            <a:headEnd/>
            <a:tailEnd/>
          </a:ln>
          <a:effectLst/>
        </p:spPr>
        <p:txBody>
          <a:bodyPr vert="horz" wrap="square" lIns="77925" tIns="38963" rIns="77925" bIns="38963" numCol="1" anchor="t" anchorCtr="0" compatLnSpc="1">
            <a:prstTxWarp prst="textNoShape">
              <a:avLst/>
            </a:prstTxWarp>
          </a:bodyPr>
          <a:lstStyle>
            <a:lvl1pPr>
              <a:defRPr sz="569">
                <a:latin typeface="Times New Roman" pitchFamily="18" charset="0"/>
                <a:ea typeface="宋体" pitchFamily="2" charset="-122"/>
              </a:defRPr>
            </a:lvl1pPr>
          </a:lstStyle>
          <a:p>
            <a:pPr algn="ctr">
              <a:defRPr/>
            </a:pPr>
            <a:fld id="{FD116F67-BEC3-8349-9913-EE0C78E5732C}" type="datetime1">
              <a:rPr lang="zh-CN" altLang="en-US">
                <a:solidFill>
                  <a:srgbClr val="000000"/>
                </a:solidFill>
              </a:rPr>
              <a:pPr algn="ctr">
                <a:defRPr/>
              </a:pPr>
              <a:t>2026/5/13</a:t>
            </a:fld>
            <a:endParaRPr lang="fi-FI" altLang="zh-CN">
              <a:solidFill>
                <a:srgbClr val="000000"/>
              </a:solidFill>
            </a:endParaRPr>
          </a:p>
        </p:txBody>
      </p:sp>
      <p:sp>
        <p:nvSpPr>
          <p:cNvPr id="45064" name="Rectangle 8">
            <a:extLst>
              <a:ext uri="{FF2B5EF4-FFF2-40B4-BE49-F238E27FC236}">
                <a16:creationId xmlns:a16="http://schemas.microsoft.com/office/drawing/2014/main" id="{24053349-4ED2-6646-BB34-995A1CD15515}"/>
              </a:ext>
            </a:extLst>
          </p:cNvPr>
          <p:cNvSpPr>
            <a:spLocks noGrp="1" noChangeArrowheads="1"/>
          </p:cNvSpPr>
          <p:nvPr>
            <p:ph type="ftr" sz="quarter" idx="3"/>
          </p:nvPr>
        </p:nvSpPr>
        <p:spPr bwMode="auto">
          <a:xfrm>
            <a:off x="3233617" y="5498046"/>
            <a:ext cx="5096282" cy="216959"/>
          </a:xfrm>
          <a:prstGeom prst="rect">
            <a:avLst/>
          </a:prstGeom>
          <a:noFill/>
          <a:ln w="9525">
            <a:noFill/>
            <a:miter lim="800000"/>
            <a:headEnd/>
            <a:tailEnd/>
          </a:ln>
          <a:effectLst/>
        </p:spPr>
        <p:txBody>
          <a:bodyPr vert="horz" wrap="square" lIns="77925" tIns="38963" rIns="77925" bIns="38963" numCol="1" anchor="t" anchorCtr="0" compatLnSpc="1">
            <a:prstTxWarp prst="textNoShape">
              <a:avLst/>
            </a:prstTxWarp>
          </a:bodyPr>
          <a:lstStyle>
            <a:lvl1pPr algn="ctr">
              <a:defRPr sz="569">
                <a:latin typeface="Comic Sans MS" pitchFamily="66" charset="0"/>
                <a:ea typeface="宋体" pitchFamily="2" charset="-122"/>
                <a:cs typeface="+mn-cs"/>
              </a:defRPr>
            </a:lvl1pPr>
          </a:lstStyle>
          <a:p>
            <a:pPr>
              <a:defRPr/>
            </a:pPr>
            <a:endParaRPr lang="fi-FI" altLang="zh-CN">
              <a:solidFill>
                <a:srgbClr val="000000"/>
              </a:solidFill>
            </a:endParaRPr>
          </a:p>
        </p:txBody>
      </p:sp>
      <p:sp>
        <p:nvSpPr>
          <p:cNvPr id="45065" name="Rectangle 9">
            <a:extLst>
              <a:ext uri="{FF2B5EF4-FFF2-40B4-BE49-F238E27FC236}">
                <a16:creationId xmlns:a16="http://schemas.microsoft.com/office/drawing/2014/main" id="{D31BDAA3-7D1B-4347-923E-83B5FF86340C}"/>
              </a:ext>
            </a:extLst>
          </p:cNvPr>
          <p:cNvSpPr>
            <a:spLocks noGrp="1" noChangeArrowheads="1"/>
          </p:cNvSpPr>
          <p:nvPr>
            <p:ph type="sldNum" sz="quarter" idx="4"/>
          </p:nvPr>
        </p:nvSpPr>
        <p:spPr bwMode="auto">
          <a:xfrm>
            <a:off x="8121487" y="5524500"/>
            <a:ext cx="2038513" cy="190500"/>
          </a:xfrm>
          <a:prstGeom prst="rect">
            <a:avLst/>
          </a:prstGeom>
          <a:noFill/>
          <a:ln w="9525">
            <a:noFill/>
            <a:miter lim="800000"/>
            <a:headEnd/>
            <a:tailEnd/>
          </a:ln>
          <a:effectLst/>
        </p:spPr>
        <p:txBody>
          <a:bodyPr vert="horz" wrap="square" lIns="77925" tIns="38963" rIns="77925" bIns="38963" numCol="1" anchor="t" anchorCtr="0" compatLnSpc="1">
            <a:prstTxWarp prst="textNoShape">
              <a:avLst/>
            </a:prstTxWarp>
          </a:bodyPr>
          <a:lstStyle>
            <a:lvl1pPr algn="r">
              <a:defRPr sz="569">
                <a:latin typeface="Times New Roman" charset="0"/>
                <a:ea typeface="楷体_GB2312" charset="0"/>
              </a:defRPr>
            </a:lvl1pPr>
          </a:lstStyle>
          <a:p>
            <a:pPr>
              <a:defRPr/>
            </a:pPr>
            <a:fld id="{88F04057-6F70-3242-B152-1FF531271E1D}" type="slidenum">
              <a:rPr lang="fi-FI" altLang="zh-CN">
                <a:solidFill>
                  <a:srgbClr val="000000"/>
                </a:solidFill>
              </a:rPr>
              <a:pPr>
                <a:defRPr/>
              </a:pPr>
              <a:t>‹#›</a:t>
            </a:fld>
            <a:endParaRPr lang="fi-FI" altLang="zh-CN">
              <a:solidFill>
                <a:srgbClr val="000000"/>
              </a:solidFill>
            </a:endParaRPr>
          </a:p>
        </p:txBody>
      </p:sp>
      <p:sp>
        <p:nvSpPr>
          <p:cNvPr id="1030" name="Line 11">
            <a:extLst>
              <a:ext uri="{FF2B5EF4-FFF2-40B4-BE49-F238E27FC236}">
                <a16:creationId xmlns:a16="http://schemas.microsoft.com/office/drawing/2014/main" id="{487BB04D-2513-814C-A3A8-2EFAD525CAB4}"/>
              </a:ext>
            </a:extLst>
          </p:cNvPr>
          <p:cNvSpPr>
            <a:spLocks noChangeShapeType="1"/>
          </p:cNvSpPr>
          <p:nvPr/>
        </p:nvSpPr>
        <p:spPr bwMode="auto">
          <a:xfrm flipH="1">
            <a:off x="0" y="877094"/>
            <a:ext cx="101600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lIns="63314" tIns="31658" rIns="63314" bIns="31658" anchor="ctr"/>
          <a:lstStyle/>
          <a:p>
            <a:pPr algn="ctr"/>
            <a:endParaRPr lang="zh-CN" altLang="en-US" sz="1382">
              <a:solidFill>
                <a:srgbClr val="000000"/>
              </a:solidFill>
            </a:endParaRPr>
          </a:p>
        </p:txBody>
      </p:sp>
    </p:spTree>
    <p:extLst>
      <p:ext uri="{BB962C8B-B14F-4D97-AF65-F5344CB8AC3E}">
        <p14:creationId xmlns:p14="http://schemas.microsoft.com/office/powerpoint/2010/main" val="4048028732"/>
      </p:ext>
    </p:extLst>
  </p:cSld>
  <p:clrMap bg1="lt1" tx1="dk1" bg2="lt2" tx2="dk2" accent1="accent1" accent2="accent2" accent3="accent3" accent4="accent4" accent5="accent5" accent6="accent6" hlink="hlink" folHlink="folHlink"/>
  <p:sldLayoutIdLst>
    <p:sldLayoutId id="2147484287" r:id="rId1"/>
    <p:sldLayoutId id="2147484288" r:id="rId2"/>
    <p:sldLayoutId id="2147484289" r:id="rId3"/>
    <p:sldLayoutId id="2147484290" r:id="rId4"/>
    <p:sldLayoutId id="2147484291" r:id="rId5"/>
    <p:sldLayoutId id="2147484292" r:id="rId6"/>
    <p:sldLayoutId id="2147484293" r:id="rId7"/>
    <p:sldLayoutId id="2147484294" r:id="rId8"/>
    <p:sldLayoutId id="2147484295" r:id="rId9"/>
    <p:sldLayoutId id="2147484296" r:id="rId10"/>
    <p:sldLayoutId id="2147484297" r:id="rId11"/>
    <p:sldLayoutId id="2147484298" r:id="rId12"/>
    <p:sldLayoutId id="2147484299" r:id="rId13"/>
    <p:sldLayoutId id="2147484300" r:id="rId14"/>
    <p:sldLayoutId id="2147484301" r:id="rId15"/>
  </p:sldLayoutIdLst>
  <p:hf hdr="0" ftr="0"/>
  <p:txStyles>
    <p:titleStyle>
      <a:lvl1pPr algn="ctr" rtl="0" eaLnBrk="0" fontAlgn="base" hangingPunct="0">
        <a:lnSpc>
          <a:spcPct val="90000"/>
        </a:lnSpc>
        <a:spcBef>
          <a:spcPct val="0"/>
        </a:spcBef>
        <a:spcAft>
          <a:spcPct val="0"/>
        </a:spcAft>
        <a:defRPr sz="2762" b="1">
          <a:solidFill>
            <a:schemeClr val="accent2"/>
          </a:solidFill>
          <a:latin typeface="+mj-lt"/>
          <a:ea typeface="+mj-ea"/>
          <a:cs typeface="隶书" charset="0"/>
        </a:defRPr>
      </a:lvl1pPr>
      <a:lvl2pPr algn="ctr" rtl="0" eaLnBrk="0" fontAlgn="base" hangingPunct="0">
        <a:lnSpc>
          <a:spcPct val="90000"/>
        </a:lnSpc>
        <a:spcBef>
          <a:spcPct val="0"/>
        </a:spcBef>
        <a:spcAft>
          <a:spcPct val="0"/>
        </a:spcAft>
        <a:defRPr sz="2762" b="1">
          <a:solidFill>
            <a:schemeClr val="accent2"/>
          </a:solidFill>
          <a:latin typeface="隶书" pitchFamily="49" charset="-122"/>
          <a:ea typeface="隶书" pitchFamily="49" charset="-122"/>
          <a:cs typeface="隶书" charset="0"/>
        </a:defRPr>
      </a:lvl2pPr>
      <a:lvl3pPr algn="ctr" rtl="0" eaLnBrk="0" fontAlgn="base" hangingPunct="0">
        <a:lnSpc>
          <a:spcPct val="90000"/>
        </a:lnSpc>
        <a:spcBef>
          <a:spcPct val="0"/>
        </a:spcBef>
        <a:spcAft>
          <a:spcPct val="0"/>
        </a:spcAft>
        <a:defRPr sz="2762" b="1">
          <a:solidFill>
            <a:schemeClr val="accent2"/>
          </a:solidFill>
          <a:latin typeface="隶书" pitchFamily="49" charset="-122"/>
          <a:ea typeface="隶书" pitchFamily="49" charset="-122"/>
          <a:cs typeface="隶书" charset="0"/>
        </a:defRPr>
      </a:lvl3pPr>
      <a:lvl4pPr algn="ctr" rtl="0" eaLnBrk="0" fontAlgn="base" hangingPunct="0">
        <a:lnSpc>
          <a:spcPct val="90000"/>
        </a:lnSpc>
        <a:spcBef>
          <a:spcPct val="0"/>
        </a:spcBef>
        <a:spcAft>
          <a:spcPct val="0"/>
        </a:spcAft>
        <a:defRPr sz="2762" b="1">
          <a:solidFill>
            <a:schemeClr val="accent2"/>
          </a:solidFill>
          <a:latin typeface="隶书" pitchFamily="49" charset="-122"/>
          <a:ea typeface="隶书" pitchFamily="49" charset="-122"/>
          <a:cs typeface="隶书" charset="0"/>
        </a:defRPr>
      </a:lvl4pPr>
      <a:lvl5pPr algn="ctr" rtl="0" eaLnBrk="0" fontAlgn="base" hangingPunct="0">
        <a:lnSpc>
          <a:spcPct val="90000"/>
        </a:lnSpc>
        <a:spcBef>
          <a:spcPct val="0"/>
        </a:spcBef>
        <a:spcAft>
          <a:spcPct val="0"/>
        </a:spcAft>
        <a:defRPr sz="2762" b="1">
          <a:solidFill>
            <a:schemeClr val="accent2"/>
          </a:solidFill>
          <a:latin typeface="隶书" pitchFamily="49" charset="-122"/>
          <a:ea typeface="隶书" pitchFamily="49" charset="-122"/>
          <a:cs typeface="隶书" charset="0"/>
        </a:defRPr>
      </a:lvl5pPr>
      <a:lvl6pPr marL="316549" algn="ctr" rtl="0" fontAlgn="base">
        <a:lnSpc>
          <a:spcPct val="90000"/>
        </a:lnSpc>
        <a:spcBef>
          <a:spcPct val="0"/>
        </a:spcBef>
        <a:spcAft>
          <a:spcPct val="0"/>
        </a:spcAft>
        <a:defRPr sz="2762" b="1">
          <a:solidFill>
            <a:schemeClr val="accent2"/>
          </a:solidFill>
          <a:latin typeface="隶书" pitchFamily="49" charset="-122"/>
          <a:ea typeface="隶书" pitchFamily="49" charset="-122"/>
        </a:defRPr>
      </a:lvl6pPr>
      <a:lvl7pPr marL="633098" algn="ctr" rtl="0" fontAlgn="base">
        <a:lnSpc>
          <a:spcPct val="90000"/>
        </a:lnSpc>
        <a:spcBef>
          <a:spcPct val="0"/>
        </a:spcBef>
        <a:spcAft>
          <a:spcPct val="0"/>
        </a:spcAft>
        <a:defRPr sz="2762" b="1">
          <a:solidFill>
            <a:schemeClr val="accent2"/>
          </a:solidFill>
          <a:latin typeface="隶书" pitchFamily="49" charset="-122"/>
          <a:ea typeface="隶书" pitchFamily="49" charset="-122"/>
        </a:defRPr>
      </a:lvl7pPr>
      <a:lvl8pPr marL="949647" algn="ctr" rtl="0" fontAlgn="base">
        <a:lnSpc>
          <a:spcPct val="90000"/>
        </a:lnSpc>
        <a:spcBef>
          <a:spcPct val="0"/>
        </a:spcBef>
        <a:spcAft>
          <a:spcPct val="0"/>
        </a:spcAft>
        <a:defRPr sz="2762" b="1">
          <a:solidFill>
            <a:schemeClr val="accent2"/>
          </a:solidFill>
          <a:latin typeface="隶书" pitchFamily="49" charset="-122"/>
          <a:ea typeface="隶书" pitchFamily="49" charset="-122"/>
        </a:defRPr>
      </a:lvl8pPr>
      <a:lvl9pPr marL="1266194" algn="ctr" rtl="0" fontAlgn="base">
        <a:lnSpc>
          <a:spcPct val="90000"/>
        </a:lnSpc>
        <a:spcBef>
          <a:spcPct val="0"/>
        </a:spcBef>
        <a:spcAft>
          <a:spcPct val="0"/>
        </a:spcAft>
        <a:defRPr sz="2762" b="1">
          <a:solidFill>
            <a:schemeClr val="accent2"/>
          </a:solidFill>
          <a:latin typeface="隶书" pitchFamily="49" charset="-122"/>
          <a:ea typeface="隶书" pitchFamily="49" charset="-122"/>
        </a:defRPr>
      </a:lvl9pPr>
    </p:titleStyle>
    <p:bodyStyle>
      <a:lvl1pPr marL="131895" indent="-131895" algn="l" rtl="0" eaLnBrk="0" fontAlgn="base" hangingPunct="0">
        <a:spcBef>
          <a:spcPct val="0"/>
        </a:spcBef>
        <a:spcAft>
          <a:spcPct val="0"/>
        </a:spcAft>
        <a:buChar char="•"/>
        <a:defRPr kumimoji="1" sz="1382">
          <a:solidFill>
            <a:schemeClr val="tx1"/>
          </a:solidFill>
          <a:latin typeface="+mn-lt"/>
          <a:ea typeface="+mn-ea"/>
          <a:cs typeface="楷体_GB2312" charset="0"/>
        </a:defRPr>
      </a:lvl1pPr>
      <a:lvl2pPr marL="435254" indent="-118706" algn="l" rtl="0" eaLnBrk="0" fontAlgn="base" hangingPunct="0">
        <a:spcBef>
          <a:spcPct val="0"/>
        </a:spcBef>
        <a:spcAft>
          <a:spcPct val="0"/>
        </a:spcAft>
        <a:buChar char="–"/>
        <a:defRPr kumimoji="1" sz="1382">
          <a:solidFill>
            <a:schemeClr val="tx1"/>
          </a:solidFill>
          <a:latin typeface="+mn-lt"/>
          <a:ea typeface="+mn-ea"/>
          <a:cs typeface="楷体_GB2312" charset="0"/>
        </a:defRPr>
      </a:lvl2pPr>
      <a:lvl3pPr marL="717731" indent="-158274" algn="l" rtl="0" eaLnBrk="0" fontAlgn="base" hangingPunct="0">
        <a:spcBef>
          <a:spcPct val="0"/>
        </a:spcBef>
        <a:spcAft>
          <a:spcPct val="0"/>
        </a:spcAft>
        <a:buChar char="•"/>
        <a:defRPr kumimoji="1" sz="2193">
          <a:solidFill>
            <a:schemeClr val="tx1"/>
          </a:solidFill>
          <a:latin typeface="+mn-lt"/>
          <a:ea typeface="宋体" pitchFamily="2" charset="-122"/>
          <a:cs typeface="宋体" charset="0"/>
        </a:defRPr>
      </a:lvl3pPr>
      <a:lvl4pPr marL="1000205" indent="-158274" algn="l" rtl="0" eaLnBrk="0" fontAlgn="base" hangingPunct="0">
        <a:spcBef>
          <a:spcPct val="0"/>
        </a:spcBef>
        <a:spcAft>
          <a:spcPct val="0"/>
        </a:spcAft>
        <a:buChar char="–"/>
        <a:defRPr kumimoji="1" sz="1382">
          <a:solidFill>
            <a:schemeClr val="tx1"/>
          </a:solidFill>
          <a:latin typeface="+mn-lt"/>
          <a:ea typeface="+mn-ea"/>
          <a:cs typeface="楷体_GB2312" charset="0"/>
        </a:defRPr>
      </a:lvl4pPr>
      <a:lvl5pPr marL="1282682" indent="-158274" algn="l" rtl="0" eaLnBrk="0" fontAlgn="base" hangingPunct="0">
        <a:spcBef>
          <a:spcPct val="0"/>
        </a:spcBef>
        <a:spcAft>
          <a:spcPct val="0"/>
        </a:spcAft>
        <a:buChar char="»"/>
        <a:defRPr kumimoji="1" sz="2193">
          <a:solidFill>
            <a:schemeClr val="tx1"/>
          </a:solidFill>
          <a:latin typeface="+mn-lt"/>
          <a:ea typeface="宋体" pitchFamily="2" charset="-122"/>
          <a:cs typeface="宋体" charset="0"/>
        </a:defRPr>
      </a:lvl5pPr>
      <a:lvl6pPr marL="1599231" indent="-158274" algn="l" rtl="0" fontAlgn="base">
        <a:spcBef>
          <a:spcPct val="0"/>
        </a:spcBef>
        <a:spcAft>
          <a:spcPct val="0"/>
        </a:spcAft>
        <a:buChar char="»"/>
        <a:defRPr sz="2193">
          <a:solidFill>
            <a:schemeClr val="tx1"/>
          </a:solidFill>
          <a:latin typeface="+mn-lt"/>
          <a:ea typeface="宋体" pitchFamily="2" charset="-122"/>
        </a:defRPr>
      </a:lvl6pPr>
      <a:lvl7pPr marL="1915778" indent="-158274" algn="l" rtl="0" fontAlgn="base">
        <a:spcBef>
          <a:spcPct val="0"/>
        </a:spcBef>
        <a:spcAft>
          <a:spcPct val="0"/>
        </a:spcAft>
        <a:buChar char="»"/>
        <a:defRPr sz="2193">
          <a:solidFill>
            <a:schemeClr val="tx1"/>
          </a:solidFill>
          <a:latin typeface="+mn-lt"/>
          <a:ea typeface="宋体" pitchFamily="2" charset="-122"/>
        </a:defRPr>
      </a:lvl7pPr>
      <a:lvl8pPr marL="2232327" indent="-158274" algn="l" rtl="0" fontAlgn="base">
        <a:spcBef>
          <a:spcPct val="0"/>
        </a:spcBef>
        <a:spcAft>
          <a:spcPct val="0"/>
        </a:spcAft>
        <a:buChar char="»"/>
        <a:defRPr sz="2193">
          <a:solidFill>
            <a:schemeClr val="tx1"/>
          </a:solidFill>
          <a:latin typeface="+mn-lt"/>
          <a:ea typeface="宋体" pitchFamily="2" charset="-122"/>
        </a:defRPr>
      </a:lvl8pPr>
      <a:lvl9pPr marL="2548876" indent="-158274" algn="l" rtl="0" fontAlgn="base">
        <a:spcBef>
          <a:spcPct val="0"/>
        </a:spcBef>
        <a:spcAft>
          <a:spcPct val="0"/>
        </a:spcAft>
        <a:buChar char="»"/>
        <a:defRPr sz="2193">
          <a:solidFill>
            <a:schemeClr val="tx1"/>
          </a:solidFill>
          <a:latin typeface="+mn-lt"/>
          <a:ea typeface="宋体" pitchFamily="2" charset="-122"/>
        </a:defRPr>
      </a:lvl9pPr>
    </p:bodyStyle>
    <p:otherStyle>
      <a:defPPr>
        <a:defRPr lang="zh-CN"/>
      </a:defPPr>
      <a:lvl1pPr marL="0" algn="l" defTabSz="633098" rtl="0" eaLnBrk="1" latinLnBrk="0" hangingPunct="1">
        <a:defRPr sz="1219" kern="1200">
          <a:solidFill>
            <a:schemeClr val="tx1"/>
          </a:solidFill>
          <a:latin typeface="+mn-lt"/>
          <a:ea typeface="+mn-ea"/>
          <a:cs typeface="+mn-cs"/>
        </a:defRPr>
      </a:lvl1pPr>
      <a:lvl2pPr marL="316549" algn="l" defTabSz="633098" rtl="0" eaLnBrk="1" latinLnBrk="0" hangingPunct="1">
        <a:defRPr sz="1219" kern="1200">
          <a:solidFill>
            <a:schemeClr val="tx1"/>
          </a:solidFill>
          <a:latin typeface="+mn-lt"/>
          <a:ea typeface="+mn-ea"/>
          <a:cs typeface="+mn-cs"/>
        </a:defRPr>
      </a:lvl2pPr>
      <a:lvl3pPr marL="633098" algn="l" defTabSz="633098" rtl="0" eaLnBrk="1" latinLnBrk="0" hangingPunct="1">
        <a:defRPr sz="1219" kern="1200">
          <a:solidFill>
            <a:schemeClr val="tx1"/>
          </a:solidFill>
          <a:latin typeface="+mn-lt"/>
          <a:ea typeface="+mn-ea"/>
          <a:cs typeface="+mn-cs"/>
        </a:defRPr>
      </a:lvl3pPr>
      <a:lvl4pPr marL="949647" algn="l" defTabSz="633098" rtl="0" eaLnBrk="1" latinLnBrk="0" hangingPunct="1">
        <a:defRPr sz="1219" kern="1200">
          <a:solidFill>
            <a:schemeClr val="tx1"/>
          </a:solidFill>
          <a:latin typeface="+mn-lt"/>
          <a:ea typeface="+mn-ea"/>
          <a:cs typeface="+mn-cs"/>
        </a:defRPr>
      </a:lvl4pPr>
      <a:lvl5pPr marL="1266194" algn="l" defTabSz="633098" rtl="0" eaLnBrk="1" latinLnBrk="0" hangingPunct="1">
        <a:defRPr sz="1219" kern="1200">
          <a:solidFill>
            <a:schemeClr val="tx1"/>
          </a:solidFill>
          <a:latin typeface="+mn-lt"/>
          <a:ea typeface="+mn-ea"/>
          <a:cs typeface="+mn-cs"/>
        </a:defRPr>
      </a:lvl5pPr>
      <a:lvl6pPr marL="1582743" algn="l" defTabSz="633098" rtl="0" eaLnBrk="1" latinLnBrk="0" hangingPunct="1">
        <a:defRPr sz="1219" kern="1200">
          <a:solidFill>
            <a:schemeClr val="tx1"/>
          </a:solidFill>
          <a:latin typeface="+mn-lt"/>
          <a:ea typeface="+mn-ea"/>
          <a:cs typeface="+mn-cs"/>
        </a:defRPr>
      </a:lvl6pPr>
      <a:lvl7pPr marL="1899292" algn="l" defTabSz="633098" rtl="0" eaLnBrk="1" latinLnBrk="0" hangingPunct="1">
        <a:defRPr sz="1219" kern="1200">
          <a:solidFill>
            <a:schemeClr val="tx1"/>
          </a:solidFill>
          <a:latin typeface="+mn-lt"/>
          <a:ea typeface="+mn-ea"/>
          <a:cs typeface="+mn-cs"/>
        </a:defRPr>
      </a:lvl7pPr>
      <a:lvl8pPr marL="2215841" algn="l" defTabSz="633098" rtl="0" eaLnBrk="1" latinLnBrk="0" hangingPunct="1">
        <a:defRPr sz="1219" kern="1200">
          <a:solidFill>
            <a:schemeClr val="tx1"/>
          </a:solidFill>
          <a:latin typeface="+mn-lt"/>
          <a:ea typeface="+mn-ea"/>
          <a:cs typeface="+mn-cs"/>
        </a:defRPr>
      </a:lvl8pPr>
      <a:lvl9pPr marL="2532389" algn="l" defTabSz="633098" rtl="0" eaLnBrk="1" latinLnBrk="0" hangingPunct="1">
        <a:defRPr sz="121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9.jpeg"/><Relationship Id="rId7" Type="http://schemas.openxmlformats.org/officeDocument/2006/relationships/image" Target="../media/image11.jpg"/><Relationship Id="rId2" Type="http://schemas.openxmlformats.org/officeDocument/2006/relationships/image" Target="../media/image8.jpeg"/><Relationship Id="rId1" Type="http://schemas.openxmlformats.org/officeDocument/2006/relationships/slideLayout" Target="../slideLayouts/slideLayout122.xml"/><Relationship Id="rId6" Type="http://schemas.openxmlformats.org/officeDocument/2006/relationships/image" Target="../media/image10.png"/><Relationship Id="rId5" Type="http://schemas.openxmlformats.org/officeDocument/2006/relationships/image" Target="../media/image2.jpeg"/><Relationship Id="rId4" Type="http://schemas.openxmlformats.org/officeDocument/2006/relationships/image" Target="../media/image1.jpeg"/><Relationship Id="rId9"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35.emf"/><Relationship Id="rId2" Type="http://schemas.openxmlformats.org/officeDocument/2006/relationships/slideLayout" Target="../slideLayouts/slideLayout31.xml"/><Relationship Id="rId1" Type="http://schemas.openxmlformats.org/officeDocument/2006/relationships/tags" Target="../tags/tag1.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31.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jpeg"/></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170.xml"/><Relationship Id="rId4" Type="http://schemas.openxmlformats.org/officeDocument/2006/relationships/image" Target="../media/image4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1.xml"/><Relationship Id="rId1" Type="http://schemas.openxmlformats.org/officeDocument/2006/relationships/tags" Target="../tags/tag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xml"/><Relationship Id="rId1" Type="http://schemas.openxmlformats.org/officeDocument/2006/relationships/slideLayout" Target="../slideLayouts/slideLayout180.xml"/></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180.xml"/></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180.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slideLayout" Target="../slideLayouts/slideLayout48.xml"/><Relationship Id="rId7" Type="http://schemas.openxmlformats.org/officeDocument/2006/relationships/image" Target="../media/image54.jpeg"/><Relationship Id="rId12" Type="http://schemas.openxmlformats.org/officeDocument/2006/relationships/oleObject" Target="../embeddings/oleObject2.bin"/><Relationship Id="rId2" Type="http://schemas.openxmlformats.org/officeDocument/2006/relationships/tags" Target="../tags/tag3.xml"/><Relationship Id="rId1" Type="http://schemas.openxmlformats.org/officeDocument/2006/relationships/vmlDrawing" Target="../drawings/vmlDrawing1.vml"/><Relationship Id="rId6" Type="http://schemas.openxmlformats.org/officeDocument/2006/relationships/image" Target="../media/image53.jpeg"/><Relationship Id="rId11" Type="http://schemas.openxmlformats.org/officeDocument/2006/relationships/image" Target="../media/image51.wmf"/><Relationship Id="rId5" Type="http://schemas.openxmlformats.org/officeDocument/2006/relationships/image" Target="../media/image52.jpeg"/><Relationship Id="rId10" Type="http://schemas.openxmlformats.org/officeDocument/2006/relationships/oleObject" Target="../embeddings/oleObject1.bin"/><Relationship Id="rId4" Type="http://schemas.openxmlformats.org/officeDocument/2006/relationships/notesSlide" Target="../notesSlides/notesSlide11.xml"/><Relationship Id="rId9" Type="http://schemas.openxmlformats.org/officeDocument/2006/relationships/image" Target="../media/image56.jpeg"/></Relationships>
</file>

<file path=ppt/slides/_rels/slide18.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notesSlide" Target="../notesSlides/notesSlide12.xml"/><Relationship Id="rId7" Type="http://schemas.openxmlformats.org/officeDocument/2006/relationships/image" Target="../media/image58.w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57.wmf"/><Relationship Id="rId4" Type="http://schemas.openxmlformats.org/officeDocument/2006/relationships/oleObject" Target="../embeddings/oleObject3.bin"/></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3.xml"/><Relationship Id="rId1" Type="http://schemas.openxmlformats.org/officeDocument/2006/relationships/slideLayout" Target="../slideLayouts/slideLayout20.xml"/><Relationship Id="rId4" Type="http://schemas.openxmlformats.org/officeDocument/2006/relationships/image" Target="../media/image61.png"/></Relationships>
</file>

<file path=ppt/slides/_rels/slide2.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31.xml"/><Relationship Id="rId6" Type="http://schemas.openxmlformats.org/officeDocument/2006/relationships/image" Target="../media/image17.png"/><Relationship Id="rId11" Type="http://schemas.openxmlformats.org/officeDocument/2006/relationships/image" Target="../media/image22.jp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jpeg"/></Relationships>
</file>

<file path=ppt/slides/_rels/slide2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4.xml"/><Relationship Id="rId1" Type="http://schemas.openxmlformats.org/officeDocument/2006/relationships/slideLayout" Target="../slideLayouts/slideLayout20.xml"/><Relationship Id="rId4" Type="http://schemas.openxmlformats.org/officeDocument/2006/relationships/image" Target="../media/image61.png"/></Relationships>
</file>

<file path=ppt/slides/_rels/slide2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3.xml"/></Relationships>
</file>

<file path=ppt/slides/_rels/slide2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png"/><Relationship Id="rId1" Type="http://schemas.openxmlformats.org/officeDocument/2006/relationships/slideLayout" Target="../slideLayouts/slideLayout87.xml"/><Relationship Id="rId4" Type="http://schemas.openxmlformats.org/officeDocument/2006/relationships/image" Target="../media/image66.jpeg"/></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159.xml"/></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8.xml"/><Relationship Id="rId1" Type="http://schemas.openxmlformats.org/officeDocument/2006/relationships/slideLayout" Target="../slideLayouts/slideLayout159.xml"/></Relationships>
</file>

<file path=ppt/slides/_rels/slide2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9.xml"/><Relationship Id="rId1" Type="http://schemas.openxmlformats.org/officeDocument/2006/relationships/slideLayout" Target="../slideLayouts/slideLayout98.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2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0.xml"/><Relationship Id="rId1" Type="http://schemas.openxmlformats.org/officeDocument/2006/relationships/slideLayout" Target="../slideLayouts/slideLayout113.xml"/></Relationships>
</file>

<file path=ppt/slides/_rels/slide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1.xml"/></Relationships>
</file>

<file path=ppt/slides/_rels/slide3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1.xml"/><Relationship Id="rId1" Type="http://schemas.openxmlformats.org/officeDocument/2006/relationships/slideLayout" Target="../slideLayouts/slideLayout138.xml"/><Relationship Id="rId4" Type="http://schemas.openxmlformats.org/officeDocument/2006/relationships/image" Target="../media/image73.png"/></Relationships>
</file>

<file path=ppt/slides/_rels/slide3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2.xml"/><Relationship Id="rId1" Type="http://schemas.openxmlformats.org/officeDocument/2006/relationships/slideLayout" Target="../slideLayouts/slideLayout15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1.xml"/></Relationships>
</file>

<file path=ppt/slides/_rels/slide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9" descr="c:\users\user\appdata\roaming\360se6\User Data\temp\t017ef683a5bae71803.jpg"/>
          <p:cNvPicPr>
            <a:picLocks noChangeAspect="1" noChangeArrowheads="1"/>
          </p:cNvPicPr>
          <p:nvPr/>
        </p:nvPicPr>
        <p:blipFill>
          <a:blip r:embed="rId2" cstate="print"/>
          <a:srcRect/>
          <a:stretch>
            <a:fillRect/>
          </a:stretch>
        </p:blipFill>
        <p:spPr bwMode="auto">
          <a:xfrm>
            <a:off x="1179567" y="37188"/>
            <a:ext cx="660073" cy="828433"/>
          </a:xfrm>
          <a:prstGeom prst="rect">
            <a:avLst/>
          </a:prstGeom>
          <a:noFill/>
        </p:spPr>
      </p:pic>
      <p:pic>
        <p:nvPicPr>
          <p:cNvPr id="13" name="Picture 6">
            <a:extLst>
              <a:ext uri="{FF2B5EF4-FFF2-40B4-BE49-F238E27FC236}">
                <a16:creationId xmlns:a16="http://schemas.microsoft.com/office/drawing/2014/main" id="{78C2B78B-D20C-49E2-8E55-96E1036C1FC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50937" y="4523834"/>
            <a:ext cx="1856365" cy="111034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ctrTitle"/>
          </p:nvPr>
        </p:nvSpPr>
        <p:spPr>
          <a:xfrm>
            <a:off x="1767632" y="1233507"/>
            <a:ext cx="8121695" cy="667982"/>
          </a:xfrm>
        </p:spPr>
        <p:txBody>
          <a:bodyPr>
            <a:noAutofit/>
          </a:bodyPr>
          <a:lstStyle/>
          <a:p>
            <a:pPr algn="ctr">
              <a:lnSpc>
                <a:spcPct val="130000"/>
              </a:lnSpc>
              <a:spcBef>
                <a:spcPts val="1200"/>
              </a:spcBef>
              <a:spcAft>
                <a:spcPts val="600"/>
              </a:spcAft>
            </a:pPr>
            <a:r>
              <a:rPr lang="en-US" altLang="zh-CN" sz="2400" b="1" dirty="0">
                <a:solidFill>
                  <a:srgbClr val="0000FF"/>
                </a:solidFill>
                <a:latin typeface="Book Antiqua" pitchFamily="18" charset="0"/>
                <a:ea typeface="黑体" pitchFamily="2" charset="-122"/>
              </a:rPr>
              <a:t>SMART climate prediction system and its applications</a:t>
            </a:r>
            <a:endParaRPr lang="zh-CN" altLang="en-US" sz="2400" b="1" dirty="0">
              <a:solidFill>
                <a:srgbClr val="0000FF"/>
              </a:solidFill>
              <a:latin typeface="Book Antiqua" pitchFamily="18" charset="0"/>
              <a:ea typeface="黑体" pitchFamily="2" charset="-122"/>
            </a:endParaRPr>
          </a:p>
        </p:txBody>
      </p:sp>
      <p:sp>
        <p:nvSpPr>
          <p:cNvPr id="3" name="TextBox 2"/>
          <p:cNvSpPr txBox="1"/>
          <p:nvPr/>
        </p:nvSpPr>
        <p:spPr>
          <a:xfrm>
            <a:off x="1551609" y="2344633"/>
            <a:ext cx="8568952" cy="1600503"/>
          </a:xfrm>
          <a:prstGeom prst="rect">
            <a:avLst/>
          </a:prstGeom>
          <a:noFill/>
        </p:spPr>
        <p:txBody>
          <a:bodyPr wrap="square" rtlCol="0">
            <a:spAutoFit/>
          </a:bodyPr>
          <a:lstStyle/>
          <a:p>
            <a:pPr algn="ctr" eaLnBrk="1" fontAlgn="auto" hangingPunct="1">
              <a:spcBef>
                <a:spcPts val="0"/>
              </a:spcBef>
              <a:spcAft>
                <a:spcPts val="500"/>
              </a:spcAft>
            </a:pPr>
            <a:r>
              <a:rPr lang="en-US" altLang="zh-CN" sz="2000" b="1" dirty="0" err="1">
                <a:solidFill>
                  <a:prstClr val="black"/>
                </a:solidFill>
                <a:latin typeface="Book Antiqua" pitchFamily="18" charset="0"/>
                <a:ea typeface="华文楷体" panose="02010600040101010101" pitchFamily="2" charset="-122"/>
              </a:rPr>
              <a:t>Xiu-Qun</a:t>
            </a:r>
            <a:r>
              <a:rPr lang="zh-CN" altLang="en-US" sz="2000" b="1" dirty="0">
                <a:solidFill>
                  <a:prstClr val="black"/>
                </a:solidFill>
                <a:latin typeface="Book Antiqua" pitchFamily="18" charset="0"/>
                <a:ea typeface="华文楷体" panose="02010600040101010101" pitchFamily="2" charset="-122"/>
              </a:rPr>
              <a:t> </a:t>
            </a:r>
            <a:r>
              <a:rPr lang="en-US" altLang="zh-CN" sz="2000" b="1" dirty="0">
                <a:solidFill>
                  <a:prstClr val="black"/>
                </a:solidFill>
                <a:latin typeface="Book Antiqua" pitchFamily="18" charset="0"/>
                <a:ea typeface="华文楷体" panose="02010600040101010101" pitchFamily="2" charset="-122"/>
              </a:rPr>
              <a:t>Yang</a:t>
            </a:r>
            <a:endParaRPr lang="en-US" altLang="zh-CN" sz="2000" dirty="0">
              <a:solidFill>
                <a:prstClr val="black"/>
              </a:solidFill>
              <a:latin typeface="Book Antiqua" pitchFamily="18" charset="0"/>
              <a:ea typeface="华文楷体" panose="02010600040101010101" pitchFamily="2" charset="-122"/>
            </a:endParaRPr>
          </a:p>
          <a:p>
            <a:pPr algn="ctr" eaLnBrk="1" fontAlgn="auto" hangingPunct="1">
              <a:spcBef>
                <a:spcPts val="0"/>
              </a:spcBef>
              <a:spcAft>
                <a:spcPts val="0"/>
              </a:spcAft>
            </a:pPr>
            <a:r>
              <a:rPr lang="en-US" altLang="zh-CN" sz="1667" i="1" dirty="0">
                <a:solidFill>
                  <a:prstClr val="black"/>
                </a:solidFill>
                <a:latin typeface="Book Antiqua" pitchFamily="18" charset="0"/>
                <a:ea typeface="楷体" pitchFamily="49" charset="-122"/>
              </a:rPr>
              <a:t>xqyang@nju.edu.cn</a:t>
            </a:r>
          </a:p>
          <a:p>
            <a:pPr algn="ctr" eaLnBrk="1" fontAlgn="auto" hangingPunct="1">
              <a:spcBef>
                <a:spcPts val="0"/>
              </a:spcBef>
              <a:spcAft>
                <a:spcPts val="0"/>
              </a:spcAft>
            </a:pPr>
            <a:endParaRPr lang="en-US" altLang="zh-CN" sz="2000" b="1" dirty="0">
              <a:solidFill>
                <a:prstClr val="black"/>
              </a:solidFill>
              <a:latin typeface="楷体" pitchFamily="49" charset="-122"/>
              <a:ea typeface="楷体" pitchFamily="49" charset="-122"/>
            </a:endParaRPr>
          </a:p>
          <a:p>
            <a:pPr algn="ctr" eaLnBrk="1" hangingPunct="1">
              <a:lnSpc>
                <a:spcPct val="120000"/>
              </a:lnSpc>
            </a:pPr>
            <a:r>
              <a:rPr lang="en-US" altLang="zh-CN" sz="1600" b="1" dirty="0">
                <a:solidFill>
                  <a:prstClr val="black"/>
                </a:solidFill>
                <a:latin typeface="Book Antiqua" pitchFamily="18" charset="0"/>
                <a:ea typeface="华文楷体" panose="02010600040101010101" pitchFamily="2" charset="-122"/>
              </a:rPr>
              <a:t>China</a:t>
            </a:r>
            <a:r>
              <a:rPr lang="zh-CN" altLang="en-US" sz="1600" b="1" dirty="0">
                <a:solidFill>
                  <a:prstClr val="black"/>
                </a:solidFill>
                <a:latin typeface="Book Antiqua" pitchFamily="18" charset="0"/>
                <a:ea typeface="华文楷体" panose="02010600040101010101" pitchFamily="2" charset="-122"/>
              </a:rPr>
              <a:t> </a:t>
            </a:r>
            <a:r>
              <a:rPr lang="en-US" altLang="zh-CN" sz="1600" b="1" dirty="0">
                <a:solidFill>
                  <a:prstClr val="black"/>
                </a:solidFill>
                <a:latin typeface="Book Antiqua" pitchFamily="18" charset="0"/>
                <a:ea typeface="华文楷体" panose="02010600040101010101" pitchFamily="2" charset="-122"/>
              </a:rPr>
              <a:t>Meteorological</a:t>
            </a:r>
            <a:r>
              <a:rPr lang="zh-CN" altLang="en-US" sz="1600" b="1" dirty="0">
                <a:solidFill>
                  <a:prstClr val="black"/>
                </a:solidFill>
                <a:latin typeface="Book Antiqua" pitchFamily="18" charset="0"/>
                <a:ea typeface="华文楷体" panose="02010600040101010101" pitchFamily="2" charset="-122"/>
              </a:rPr>
              <a:t> </a:t>
            </a:r>
            <a:r>
              <a:rPr lang="en-US" altLang="zh-CN" sz="1600" b="1" dirty="0">
                <a:solidFill>
                  <a:prstClr val="black"/>
                </a:solidFill>
                <a:latin typeface="Book Antiqua" pitchFamily="18" charset="0"/>
                <a:ea typeface="华文楷体" panose="02010600040101010101" pitchFamily="2" charset="-122"/>
              </a:rPr>
              <a:t>Administration</a:t>
            </a:r>
            <a:r>
              <a:rPr lang="zh-CN" altLang="en-US" sz="1600" b="1" dirty="0">
                <a:solidFill>
                  <a:prstClr val="black"/>
                </a:solidFill>
                <a:latin typeface="Book Antiqua" pitchFamily="18" charset="0"/>
                <a:ea typeface="华文楷体" panose="02010600040101010101" pitchFamily="2" charset="-122"/>
              </a:rPr>
              <a:t> </a:t>
            </a:r>
            <a:r>
              <a:rPr lang="en-US" altLang="zh-CN" sz="1600" b="1" dirty="0">
                <a:solidFill>
                  <a:prstClr val="black"/>
                </a:solidFill>
                <a:latin typeface="Book Antiqua" pitchFamily="18" charset="0"/>
                <a:ea typeface="华文楷体" panose="02010600040101010101" pitchFamily="2" charset="-122"/>
              </a:rPr>
              <a:t>Key</a:t>
            </a:r>
            <a:r>
              <a:rPr lang="zh-CN" altLang="en-US" sz="1600" b="1" dirty="0">
                <a:solidFill>
                  <a:prstClr val="black"/>
                </a:solidFill>
                <a:latin typeface="Book Antiqua" pitchFamily="18" charset="0"/>
                <a:ea typeface="华文楷体" panose="02010600040101010101" pitchFamily="2" charset="-122"/>
              </a:rPr>
              <a:t> </a:t>
            </a:r>
            <a:r>
              <a:rPr lang="en-US" altLang="zh-CN" sz="1600" b="1" dirty="0">
                <a:solidFill>
                  <a:prstClr val="black"/>
                </a:solidFill>
                <a:latin typeface="Book Antiqua" pitchFamily="18" charset="0"/>
                <a:ea typeface="华文楷体" panose="02010600040101010101" pitchFamily="2" charset="-122"/>
              </a:rPr>
              <a:t>Laboratory for Climate Prediction Studies</a:t>
            </a:r>
            <a:r>
              <a:rPr lang="zh-CN" altLang="en-US" sz="1600" b="1" dirty="0">
                <a:solidFill>
                  <a:prstClr val="black"/>
                </a:solidFill>
                <a:latin typeface="Book Antiqua" pitchFamily="18" charset="0"/>
                <a:ea typeface="华文楷体" panose="02010600040101010101" pitchFamily="2" charset="-122"/>
              </a:rPr>
              <a:t> </a:t>
            </a:r>
            <a:endParaRPr lang="en-US" altLang="zh-CN" sz="1600" b="1" dirty="0">
              <a:solidFill>
                <a:prstClr val="black"/>
              </a:solidFill>
              <a:latin typeface="Book Antiqua" pitchFamily="18" charset="0"/>
              <a:ea typeface="华文楷体" panose="02010600040101010101" pitchFamily="2" charset="-122"/>
            </a:endParaRPr>
          </a:p>
          <a:p>
            <a:pPr algn="ctr" eaLnBrk="1" hangingPunct="1">
              <a:lnSpc>
                <a:spcPct val="120000"/>
              </a:lnSpc>
              <a:spcAft>
                <a:spcPts val="511"/>
              </a:spcAft>
            </a:pPr>
            <a:r>
              <a:rPr lang="en-US" altLang="zh-CN" sz="1600" b="1" dirty="0">
                <a:solidFill>
                  <a:prstClr val="black"/>
                </a:solidFill>
                <a:latin typeface="Book Antiqua" pitchFamily="18" charset="0"/>
                <a:ea typeface="华文楷体" panose="02010600040101010101" pitchFamily="2" charset="-122"/>
              </a:rPr>
              <a:t>School of Atmospheric Sciences, Nanjing University, Nanjing, CHINA</a:t>
            </a:r>
          </a:p>
        </p:txBody>
      </p:sp>
      <p:sp>
        <p:nvSpPr>
          <p:cNvPr id="4" name="TextBox 3"/>
          <p:cNvSpPr txBox="1"/>
          <p:nvPr/>
        </p:nvSpPr>
        <p:spPr>
          <a:xfrm>
            <a:off x="1908660" y="169160"/>
            <a:ext cx="7272809" cy="523220"/>
          </a:xfrm>
          <a:prstGeom prst="rect">
            <a:avLst/>
          </a:prstGeom>
          <a:noFill/>
        </p:spPr>
        <p:txBody>
          <a:bodyPr wrap="square" rtlCol="0">
            <a:spAutoFit/>
          </a:bodyPr>
          <a:lstStyle/>
          <a:p>
            <a:pPr algn="ctr" eaLnBrk="1" fontAlgn="auto" hangingPunct="1">
              <a:spcBef>
                <a:spcPts val="0"/>
              </a:spcBef>
              <a:spcAft>
                <a:spcPts val="0"/>
              </a:spcAft>
              <a:defRPr/>
            </a:pPr>
            <a:r>
              <a:rPr lang="en-GB" altLang="zh-CN" sz="1400" b="1" dirty="0">
                <a:solidFill>
                  <a:prstClr val="black"/>
                </a:solidFill>
                <a:ea typeface="楷体" pitchFamily="49" charset="-122"/>
                <a:cs typeface="Times New Roman" panose="02020603050405020304" pitchFamily="18" charset="0"/>
              </a:rPr>
              <a:t>The Twenty Second Session of the Forum on Regional Climate Monitoring, Assessment and Prediction for Asia (FOCRAII-22)</a:t>
            </a:r>
            <a:r>
              <a:rPr lang="en-US" altLang="zh-CN" sz="1400" b="1" dirty="0">
                <a:solidFill>
                  <a:prstClr val="black"/>
                </a:solidFill>
                <a:ea typeface="楷体" pitchFamily="49" charset="-122"/>
                <a:cs typeface="Times New Roman" panose="02020603050405020304" pitchFamily="18" charset="0"/>
              </a:rPr>
              <a:t>, May 13-15, 2026, Nanjing,</a:t>
            </a:r>
            <a:r>
              <a:rPr lang="zh-CN" altLang="en-US" sz="1400" b="1" dirty="0">
                <a:solidFill>
                  <a:prstClr val="black"/>
                </a:solidFill>
                <a:ea typeface="楷体" pitchFamily="49" charset="-122"/>
                <a:cs typeface="Times New Roman" panose="02020603050405020304" pitchFamily="18" charset="0"/>
              </a:rPr>
              <a:t> </a:t>
            </a:r>
            <a:r>
              <a:rPr lang="en-US" altLang="zh-CN" sz="1400" b="1" dirty="0">
                <a:solidFill>
                  <a:prstClr val="black"/>
                </a:solidFill>
                <a:ea typeface="楷体" pitchFamily="49" charset="-122"/>
                <a:cs typeface="Times New Roman" panose="02020603050405020304" pitchFamily="18" charset="0"/>
              </a:rPr>
              <a:t>China</a:t>
            </a:r>
          </a:p>
        </p:txBody>
      </p:sp>
      <p:grpSp>
        <p:nvGrpSpPr>
          <p:cNvPr id="5" name="Group 2"/>
          <p:cNvGrpSpPr>
            <a:grpSpLocks/>
          </p:cNvGrpSpPr>
          <p:nvPr/>
        </p:nvGrpSpPr>
        <p:grpSpPr bwMode="auto">
          <a:xfrm>
            <a:off x="-32568" y="0"/>
            <a:ext cx="1067594" cy="5715000"/>
            <a:chOff x="0" y="0"/>
            <a:chExt cx="807" cy="4320"/>
          </a:xfrm>
        </p:grpSpPr>
        <p:pic>
          <p:nvPicPr>
            <p:cNvPr id="6" name="Picture 3" descr="master03_image001"/>
            <p:cNvPicPr>
              <a:picLocks noChangeAspect="1" noChangeArrowheads="1"/>
            </p:cNvPicPr>
            <p:nvPr/>
          </p:nvPicPr>
          <p:blipFill>
            <a:blip r:embed="rId4" cstate="print"/>
            <a:srcRect/>
            <a:stretch>
              <a:fillRect/>
            </a:stretch>
          </p:blipFill>
          <p:spPr bwMode="auto">
            <a:xfrm>
              <a:off x="0" y="0"/>
              <a:ext cx="807" cy="687"/>
            </a:xfrm>
            <a:prstGeom prst="rect">
              <a:avLst/>
            </a:prstGeom>
            <a:noFill/>
            <a:ln w="9525">
              <a:noFill/>
              <a:miter lim="800000"/>
              <a:headEnd/>
              <a:tailEnd/>
            </a:ln>
          </p:spPr>
        </p:pic>
        <p:pic>
          <p:nvPicPr>
            <p:cNvPr id="7" name="Picture 4" descr="master03_image002"/>
            <p:cNvPicPr>
              <a:picLocks noChangeAspect="1" noChangeArrowheads="1"/>
            </p:cNvPicPr>
            <p:nvPr/>
          </p:nvPicPr>
          <p:blipFill>
            <a:blip r:embed="rId5" cstate="print"/>
            <a:srcRect/>
            <a:stretch>
              <a:fillRect/>
            </a:stretch>
          </p:blipFill>
          <p:spPr bwMode="auto">
            <a:xfrm flipH="1">
              <a:off x="0" y="663"/>
              <a:ext cx="807" cy="3657"/>
            </a:xfrm>
            <a:prstGeom prst="rect">
              <a:avLst/>
            </a:prstGeom>
            <a:noFill/>
            <a:ln w="9525">
              <a:noFill/>
              <a:miter lim="800000"/>
              <a:headEnd/>
              <a:tailEnd/>
            </a:ln>
          </p:spPr>
        </p:pic>
      </p:grpSp>
      <p:sp>
        <p:nvSpPr>
          <p:cNvPr id="8" name="Line 11"/>
          <p:cNvSpPr>
            <a:spLocks noChangeShapeType="1"/>
          </p:cNvSpPr>
          <p:nvPr/>
        </p:nvSpPr>
        <p:spPr bwMode="auto">
          <a:xfrm flipH="1">
            <a:off x="975543" y="841276"/>
            <a:ext cx="9184455" cy="30782"/>
          </a:xfrm>
          <a:prstGeom prst="line">
            <a:avLst/>
          </a:prstGeom>
          <a:noFill/>
          <a:ln w="19050">
            <a:solidFill>
              <a:schemeClr val="accent2"/>
            </a:solidFill>
            <a:round/>
            <a:headEnd/>
            <a:tailEnd/>
          </a:ln>
          <a:effectLst/>
        </p:spPr>
        <p:txBody>
          <a:bodyPr wrap="none" anchor="ctr"/>
          <a:lstStyle/>
          <a:p>
            <a:pPr eaLnBrk="1" fontAlgn="auto" hangingPunct="1">
              <a:spcBef>
                <a:spcPts val="0"/>
              </a:spcBef>
              <a:spcAft>
                <a:spcPts val="0"/>
              </a:spcAft>
              <a:defRPr/>
            </a:pPr>
            <a:endParaRPr lang="zh-CN" altLang="en-US" sz="2000">
              <a:solidFill>
                <a:prstClr val="black"/>
              </a:solidFill>
              <a:latin typeface="Cambria"/>
              <a:ea typeface="华文楷体" panose="02010600040101010101" pitchFamily="2" charset="-122"/>
            </a:endParaRPr>
          </a:p>
        </p:txBody>
      </p:sp>
      <p:pic>
        <p:nvPicPr>
          <p:cNvPr id="10" name="图片 9">
            <a:extLst>
              <a:ext uri="{FF2B5EF4-FFF2-40B4-BE49-F238E27FC236}">
                <a16:creationId xmlns:a16="http://schemas.microsoft.com/office/drawing/2014/main" id="{D830503F-B5A5-43FC-A75E-5BFF2524D816}"/>
              </a:ext>
            </a:extLst>
          </p:cNvPr>
          <p:cNvPicPr>
            <a:picLocks noChangeAspect="1"/>
          </p:cNvPicPr>
          <p:nvPr/>
        </p:nvPicPr>
        <p:blipFill>
          <a:blip r:embed="rId6"/>
          <a:stretch>
            <a:fillRect/>
          </a:stretch>
        </p:blipFill>
        <p:spPr>
          <a:xfrm>
            <a:off x="3791136" y="4541458"/>
            <a:ext cx="1800200" cy="1092720"/>
          </a:xfrm>
          <a:prstGeom prst="rect">
            <a:avLst/>
          </a:prstGeom>
          <a:ln>
            <a:noFill/>
          </a:ln>
          <a:effectLst>
            <a:softEdge rad="112500"/>
          </a:effectLst>
        </p:spPr>
      </p:pic>
      <p:pic>
        <p:nvPicPr>
          <p:cNvPr id="16" name="图片 15">
            <a:extLst>
              <a:ext uri="{FF2B5EF4-FFF2-40B4-BE49-F238E27FC236}">
                <a16:creationId xmlns:a16="http://schemas.microsoft.com/office/drawing/2014/main" id="{FFF66DDC-8206-4262-B7FC-CD0BF7545D62}"/>
              </a:ext>
            </a:extLst>
          </p:cNvPr>
          <p:cNvPicPr>
            <a:picLocks noChangeAspect="1"/>
          </p:cNvPicPr>
          <p:nvPr/>
        </p:nvPicPr>
        <p:blipFill rotWithShape="1">
          <a:blip r:embed="rId7"/>
          <a:srcRect l="14938"/>
          <a:stretch/>
        </p:blipFill>
        <p:spPr>
          <a:xfrm>
            <a:off x="5653790" y="4549710"/>
            <a:ext cx="1800200" cy="1110345"/>
          </a:xfrm>
          <a:prstGeom prst="rect">
            <a:avLst/>
          </a:prstGeom>
          <a:ln>
            <a:noFill/>
          </a:ln>
          <a:effectLst>
            <a:softEdge rad="112500"/>
          </a:effectLst>
        </p:spPr>
      </p:pic>
      <p:pic>
        <p:nvPicPr>
          <p:cNvPr id="18" name="图片 17">
            <a:extLst>
              <a:ext uri="{FF2B5EF4-FFF2-40B4-BE49-F238E27FC236}">
                <a16:creationId xmlns:a16="http://schemas.microsoft.com/office/drawing/2014/main" id="{DA8C9CB4-33A4-42C1-9947-86BC63C31EBD}"/>
              </a:ext>
            </a:extLst>
          </p:cNvPr>
          <p:cNvPicPr>
            <a:picLocks noChangeAspect="1"/>
          </p:cNvPicPr>
          <p:nvPr/>
        </p:nvPicPr>
        <p:blipFill>
          <a:blip r:embed="rId8"/>
          <a:stretch>
            <a:fillRect/>
          </a:stretch>
        </p:blipFill>
        <p:spPr>
          <a:xfrm>
            <a:off x="7600281" y="4513685"/>
            <a:ext cx="1800201" cy="1179669"/>
          </a:xfrm>
          <a:prstGeom prst="rect">
            <a:avLst/>
          </a:prstGeom>
          <a:ln>
            <a:noFill/>
          </a:ln>
          <a:effectLst>
            <a:softEdge rad="112500"/>
          </a:effectLst>
        </p:spPr>
      </p:pic>
      <p:pic>
        <p:nvPicPr>
          <p:cNvPr id="17" name="图片 7">
            <a:extLst>
              <a:ext uri="{FF2B5EF4-FFF2-40B4-BE49-F238E27FC236}">
                <a16:creationId xmlns:a16="http://schemas.microsoft.com/office/drawing/2014/main" id="{ABEA43C9-8EEF-4AA7-BBBE-ABA816F7DCD4}"/>
              </a:ext>
            </a:extLst>
          </p:cNvPr>
          <p:cNvPicPr>
            <a:picLocks noChangeAspect="1"/>
          </p:cNvPicPr>
          <p:nvPr/>
        </p:nvPicPr>
        <p:blipFill>
          <a:blip r:embed="rId9" cstate="print"/>
          <a:stretch>
            <a:fillRect/>
          </a:stretch>
        </p:blipFill>
        <p:spPr>
          <a:xfrm>
            <a:off x="9196177" y="4583"/>
            <a:ext cx="852375" cy="852375"/>
          </a:xfrm>
          <a:prstGeom prst="rect">
            <a:avLst/>
          </a:prstGeom>
        </p:spPr>
      </p:pic>
    </p:spTree>
    <p:extLst>
      <p:ext uri="{BB962C8B-B14F-4D97-AF65-F5344CB8AC3E}">
        <p14:creationId xmlns:p14="http://schemas.microsoft.com/office/powerpoint/2010/main" val="21755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5" name="组合 24"/>
          <p:cNvGrpSpPr/>
          <p:nvPr/>
        </p:nvGrpSpPr>
        <p:grpSpPr>
          <a:xfrm>
            <a:off x="6328049" y="2315114"/>
            <a:ext cx="3252958" cy="2952281"/>
            <a:chOff x="6225810" y="2389623"/>
            <a:chExt cx="3295998" cy="2927840"/>
          </a:xfrm>
        </p:grpSpPr>
        <p:sp>
          <p:nvSpPr>
            <p:cNvPr id="82" name="燕尾形箭头 81">
              <a:extLst>
                <a:ext uri="{FF2B5EF4-FFF2-40B4-BE49-F238E27FC236}">
                  <a16:creationId xmlns:a16="http://schemas.microsoft.com/office/drawing/2014/main" id="{9F356253-E22A-EC81-F42D-3367F4DF3A54}"/>
                </a:ext>
              </a:extLst>
            </p:cNvPr>
            <p:cNvSpPr/>
            <p:nvPr/>
          </p:nvSpPr>
          <p:spPr>
            <a:xfrm>
              <a:off x="6735962" y="3974191"/>
              <a:ext cx="590081" cy="269573"/>
            </a:xfrm>
            <a:prstGeom prst="notchedRightArrow">
              <a:avLst/>
            </a:prstGeom>
            <a:solidFill>
              <a:srgbClr val="3333FF"/>
            </a:solidFill>
            <a:ln>
              <a:solidFill>
                <a:srgbClr val="333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dirty="0">
                <a:solidFill>
                  <a:srgbClr val="FFFFFF"/>
                </a:solidFill>
              </a:endParaRPr>
            </a:p>
          </p:txBody>
        </p:sp>
        <p:sp>
          <p:nvSpPr>
            <p:cNvPr id="56" name="矩形 55"/>
            <p:cNvSpPr/>
            <p:nvPr/>
          </p:nvSpPr>
          <p:spPr>
            <a:xfrm>
              <a:off x="7004580" y="2389623"/>
              <a:ext cx="2517228" cy="443198"/>
            </a:xfrm>
            <a:prstGeom prst="rect">
              <a:avLst/>
            </a:prstGeom>
          </p:spPr>
          <p:txBody>
            <a:bodyPr wrap="none">
              <a:spAutoFit/>
            </a:bodyPr>
            <a:lstStyle/>
            <a:p>
              <a:pPr algn="ctr"/>
              <a:r>
                <a:rPr kumimoji="1" lang="en-US" altLang="zh-CN" sz="1800" b="1" dirty="0">
                  <a:solidFill>
                    <a:srgbClr val="000000"/>
                  </a:solidFill>
                  <a:ea typeface="SimHei" panose="02010609060101010101" pitchFamily="49" charset="-122"/>
                  <a:cs typeface="Times New Roman" panose="02020603050405020304" pitchFamily="18" charset="0"/>
                </a:rPr>
                <a:t>Prediction methods</a:t>
              </a:r>
              <a:endParaRPr kumimoji="1" lang="zh-CN" altLang="en-US" sz="1800" b="1" dirty="0">
                <a:solidFill>
                  <a:srgbClr val="000000"/>
                </a:solidFill>
                <a:ea typeface="SimHei" panose="02010609060101010101" pitchFamily="49" charset="-122"/>
                <a:cs typeface="Times New Roman" panose="02020603050405020304" pitchFamily="18" charset="0"/>
              </a:endParaRPr>
            </a:p>
          </p:txBody>
        </p:sp>
        <p:sp>
          <p:nvSpPr>
            <p:cNvPr id="62" name="右箭头 61"/>
            <p:cNvSpPr/>
            <p:nvPr/>
          </p:nvSpPr>
          <p:spPr>
            <a:xfrm>
              <a:off x="6225810" y="2447016"/>
              <a:ext cx="933814" cy="273641"/>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2">
                <a:solidFill>
                  <a:srgbClr val="FFFFFF"/>
                </a:solidFill>
              </a:endParaRPr>
            </a:p>
          </p:txBody>
        </p:sp>
        <p:grpSp>
          <p:nvGrpSpPr>
            <p:cNvPr id="14" name="组合 13"/>
            <p:cNvGrpSpPr/>
            <p:nvPr/>
          </p:nvGrpSpPr>
          <p:grpSpPr>
            <a:xfrm>
              <a:off x="7402304" y="3064164"/>
              <a:ext cx="1658648" cy="2253299"/>
              <a:chOff x="6747832" y="3158190"/>
              <a:chExt cx="1454779" cy="2043294"/>
            </a:xfrm>
          </p:grpSpPr>
          <p:grpSp>
            <p:nvGrpSpPr>
              <p:cNvPr id="8" name="组合 7">
                <a:extLst>
                  <a:ext uri="{FF2B5EF4-FFF2-40B4-BE49-F238E27FC236}">
                    <a16:creationId xmlns:a16="http://schemas.microsoft.com/office/drawing/2014/main" id="{4DE036C0-798B-A948-3BB2-54931B800BF5}"/>
                  </a:ext>
                </a:extLst>
              </p:cNvPr>
              <p:cNvGrpSpPr/>
              <p:nvPr/>
            </p:nvGrpSpPr>
            <p:grpSpPr>
              <a:xfrm>
                <a:off x="6747832" y="3158190"/>
                <a:ext cx="1442585" cy="2043294"/>
                <a:chOff x="7131843" y="2267414"/>
                <a:chExt cx="2000450" cy="2988805"/>
              </a:xfrm>
            </p:grpSpPr>
            <p:pic>
              <p:nvPicPr>
                <p:cNvPr id="1030" name="Picture 6">
                  <a:extLst>
                    <a:ext uri="{FF2B5EF4-FFF2-40B4-BE49-F238E27FC236}">
                      <a16:creationId xmlns:a16="http://schemas.microsoft.com/office/drawing/2014/main" id="{71E7294A-8339-213B-C71C-94E1E0B246E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31843" y="3862700"/>
                  <a:ext cx="2000450" cy="139351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8ACA0A9D-21AC-EC46-3FE0-9A248B1F5C5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25540" y="2267414"/>
                  <a:ext cx="1906752" cy="139351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5" name="文本框 114">
                  <a:extLst>
                    <a:ext uri="{FF2B5EF4-FFF2-40B4-BE49-F238E27FC236}">
                      <a16:creationId xmlns:a16="http://schemas.microsoft.com/office/drawing/2014/main" id="{75EF063D-3BD1-8642-C0C2-2136FF59E99B}"/>
                    </a:ext>
                  </a:extLst>
                </p:cNvPr>
                <p:cNvSpPr txBox="1"/>
                <p:nvPr/>
              </p:nvSpPr>
              <p:spPr>
                <a:xfrm>
                  <a:off x="7256298" y="3520032"/>
                  <a:ext cx="1655117" cy="374494"/>
                </a:xfrm>
                <a:prstGeom prst="rect">
                  <a:avLst/>
                </a:prstGeom>
                <a:noFill/>
              </p:spPr>
              <p:txBody>
                <a:bodyPr wrap="square" rtlCol="0">
                  <a:spAutoFit/>
                </a:bodyPr>
                <a:lstStyle/>
                <a:p>
                  <a:pPr algn="ctr"/>
                  <a:r>
                    <a:rPr kumimoji="1" lang="en-US" altLang="zh-CN" sz="1250" b="1" dirty="0">
                      <a:solidFill>
                        <a:srgbClr val="FF0000"/>
                      </a:solidFill>
                      <a:ea typeface="SimHei" panose="02010609060101010101" pitchFamily="49" charset="-122"/>
                      <a:cs typeface="Times New Roman" panose="02020603050405020304" pitchFamily="18" charset="0"/>
                    </a:rPr>
                    <a:t>Drought/floods</a:t>
                  </a:r>
                  <a:endParaRPr kumimoji="1" lang="zh-CN" altLang="en-US" sz="1250" b="1" dirty="0">
                    <a:solidFill>
                      <a:srgbClr val="FF0000"/>
                    </a:solidFill>
                    <a:ea typeface="SimHei" panose="02010609060101010101" pitchFamily="49" charset="-122"/>
                    <a:cs typeface="Times New Roman" panose="02020603050405020304" pitchFamily="18" charset="0"/>
                  </a:endParaRPr>
                </a:p>
              </p:txBody>
            </p:sp>
          </p:grpSp>
          <p:sp>
            <p:nvSpPr>
              <p:cNvPr id="63" name="圆角矩形 62"/>
              <p:cNvSpPr/>
              <p:nvPr/>
            </p:nvSpPr>
            <p:spPr>
              <a:xfrm>
                <a:off x="6760027" y="3158190"/>
                <a:ext cx="1442584" cy="2032694"/>
              </a:xfrm>
              <a:prstGeom prst="roundRect">
                <a:avLst/>
              </a:prstGeom>
              <a:noFill/>
              <a:ln>
                <a:solidFill>
                  <a:srgbClr val="333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2">
                  <a:solidFill>
                    <a:srgbClr val="FFFFFF"/>
                  </a:solidFill>
                </a:endParaRPr>
              </a:p>
            </p:txBody>
          </p:sp>
        </p:grpSp>
      </p:grpSp>
      <p:sp>
        <p:nvSpPr>
          <p:cNvPr id="67" name="文本框 66">
            <a:extLst>
              <a:ext uri="{FF2B5EF4-FFF2-40B4-BE49-F238E27FC236}">
                <a16:creationId xmlns:a16="http://schemas.microsoft.com/office/drawing/2014/main" id="{3E2ECBE3-C85E-18C2-072F-78996B66DC92}"/>
              </a:ext>
            </a:extLst>
          </p:cNvPr>
          <p:cNvSpPr txBox="1"/>
          <p:nvPr/>
        </p:nvSpPr>
        <p:spPr>
          <a:xfrm>
            <a:off x="1179823" y="1328887"/>
            <a:ext cx="8135776" cy="657488"/>
          </a:xfrm>
          <a:prstGeom prst="rect">
            <a:avLst/>
          </a:prstGeom>
          <a:noFill/>
        </p:spPr>
        <p:txBody>
          <a:bodyPr wrap="square" rtlCol="0">
            <a:spAutoFit/>
          </a:bodyPr>
          <a:lstStyle/>
          <a:p>
            <a:pPr algn="ctr">
              <a:lnSpc>
                <a:spcPct val="120000"/>
              </a:lnSpc>
            </a:pPr>
            <a:r>
              <a:rPr kumimoji="1" lang="en-US" altLang="zh-CN" sz="1600" b="1" dirty="0">
                <a:solidFill>
                  <a:srgbClr val="000000"/>
                </a:solidFill>
                <a:ea typeface="SimHei" panose="02010609060101010101" pitchFamily="49" charset="-122"/>
                <a:cs typeface="Times New Roman" panose="02020603050405020304" pitchFamily="18" charset="0"/>
              </a:rPr>
              <a:t>We try to develop new climate prediction methods, based on the joint impact of predictable tropical &amp; extratropical climate modes</a:t>
            </a:r>
            <a:endParaRPr lang="zh-CN" altLang="en-US" sz="1600" b="1" dirty="0">
              <a:solidFill>
                <a:srgbClr val="FF0000"/>
              </a:solidFill>
              <a:ea typeface="SimHei" panose="02010609060101010101" pitchFamily="49" charset="-122"/>
              <a:cs typeface="Times New Roman" panose="02020603050405020304" pitchFamily="18" charset="0"/>
            </a:endParaRPr>
          </a:p>
        </p:txBody>
      </p:sp>
      <p:grpSp>
        <p:nvGrpSpPr>
          <p:cNvPr id="3" name="组合 2"/>
          <p:cNvGrpSpPr/>
          <p:nvPr/>
        </p:nvGrpSpPr>
        <p:grpSpPr>
          <a:xfrm>
            <a:off x="975544" y="2287376"/>
            <a:ext cx="3350159" cy="3162412"/>
            <a:chOff x="-17397" y="1995249"/>
            <a:chExt cx="3350159" cy="3022490"/>
          </a:xfrm>
        </p:grpSpPr>
        <p:grpSp>
          <p:nvGrpSpPr>
            <p:cNvPr id="1036" name="组合 1035">
              <a:extLst>
                <a:ext uri="{FF2B5EF4-FFF2-40B4-BE49-F238E27FC236}">
                  <a16:creationId xmlns:a16="http://schemas.microsoft.com/office/drawing/2014/main" id="{71C7E03D-0FDB-BA2C-0EEA-53B4E87F419B}"/>
                </a:ext>
              </a:extLst>
            </p:cNvPr>
            <p:cNvGrpSpPr/>
            <p:nvPr/>
          </p:nvGrpSpPr>
          <p:grpSpPr>
            <a:xfrm>
              <a:off x="853812" y="3217760"/>
              <a:ext cx="2130842" cy="1201115"/>
              <a:chOff x="1491251" y="2590672"/>
              <a:chExt cx="3054696" cy="2483180"/>
            </a:xfrm>
          </p:grpSpPr>
          <p:grpSp>
            <p:nvGrpSpPr>
              <p:cNvPr id="35" name="组合 34">
                <a:extLst>
                  <a:ext uri="{FF2B5EF4-FFF2-40B4-BE49-F238E27FC236}">
                    <a16:creationId xmlns:a16="http://schemas.microsoft.com/office/drawing/2014/main" id="{712E0930-8B75-2197-21AE-6CE8ABC4EE5C}"/>
                  </a:ext>
                </a:extLst>
              </p:cNvPr>
              <p:cNvGrpSpPr/>
              <p:nvPr/>
            </p:nvGrpSpPr>
            <p:grpSpPr>
              <a:xfrm>
                <a:off x="1537887" y="2590672"/>
                <a:ext cx="3005836" cy="688975"/>
                <a:chOff x="4703019" y="2138839"/>
                <a:chExt cx="3174495" cy="876601"/>
              </a:xfrm>
            </p:grpSpPr>
            <p:sp>
              <p:nvSpPr>
                <p:cNvPr id="33" name="五边形 32">
                  <a:extLst>
                    <a:ext uri="{FF2B5EF4-FFF2-40B4-BE49-F238E27FC236}">
                      <a16:creationId xmlns:a16="http://schemas.microsoft.com/office/drawing/2014/main" id="{7C7FA30F-AB82-CA14-7AC5-A9ECA2514325}"/>
                    </a:ext>
                  </a:extLst>
                </p:cNvPr>
                <p:cNvSpPr/>
                <p:nvPr/>
              </p:nvSpPr>
              <p:spPr>
                <a:xfrm>
                  <a:off x="4744893" y="2230195"/>
                  <a:ext cx="3132621" cy="727544"/>
                </a:xfrm>
                <a:prstGeom prst="homePlat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dirty="0">
                    <a:solidFill>
                      <a:srgbClr val="FFFFFF"/>
                    </a:solidFill>
                  </a:endParaRPr>
                </a:p>
              </p:txBody>
            </p:sp>
            <p:sp>
              <p:nvSpPr>
                <p:cNvPr id="57" name="任意形状 56">
                  <a:extLst>
                    <a:ext uri="{FF2B5EF4-FFF2-40B4-BE49-F238E27FC236}">
                      <a16:creationId xmlns:a16="http://schemas.microsoft.com/office/drawing/2014/main" id="{FA2C9267-5A86-9E98-2BDA-C0BA03B87031}"/>
                    </a:ext>
                  </a:extLst>
                </p:cNvPr>
                <p:cNvSpPr/>
                <p:nvPr/>
              </p:nvSpPr>
              <p:spPr>
                <a:xfrm>
                  <a:off x="5950328" y="2387042"/>
                  <a:ext cx="1717431" cy="373884"/>
                </a:xfrm>
                <a:custGeom>
                  <a:avLst/>
                  <a:gdLst>
                    <a:gd name="connsiteX0" fmla="*/ 0 w 3445726"/>
                    <a:gd name="connsiteY0" fmla="*/ 568712 h 758283"/>
                    <a:gd name="connsiteX1" fmla="*/ 78058 w 3445726"/>
                    <a:gd name="connsiteY1" fmla="*/ 401444 h 758283"/>
                    <a:gd name="connsiteX2" fmla="*/ 144965 w 3445726"/>
                    <a:gd name="connsiteY2" fmla="*/ 289932 h 758283"/>
                    <a:gd name="connsiteX3" fmla="*/ 167268 w 3445726"/>
                    <a:gd name="connsiteY3" fmla="*/ 267629 h 758283"/>
                    <a:gd name="connsiteX4" fmla="*/ 178419 w 3445726"/>
                    <a:gd name="connsiteY4" fmla="*/ 234176 h 758283"/>
                    <a:gd name="connsiteX5" fmla="*/ 267629 w 3445726"/>
                    <a:gd name="connsiteY5" fmla="*/ 122663 h 758283"/>
                    <a:gd name="connsiteX6" fmla="*/ 312234 w 3445726"/>
                    <a:gd name="connsiteY6" fmla="*/ 89210 h 758283"/>
                    <a:gd name="connsiteX7" fmla="*/ 401443 w 3445726"/>
                    <a:gd name="connsiteY7" fmla="*/ 22303 h 758283"/>
                    <a:gd name="connsiteX8" fmla="*/ 446048 w 3445726"/>
                    <a:gd name="connsiteY8" fmla="*/ 11151 h 758283"/>
                    <a:gd name="connsiteX9" fmla="*/ 646770 w 3445726"/>
                    <a:gd name="connsiteY9" fmla="*/ 66907 h 758283"/>
                    <a:gd name="connsiteX10" fmla="*/ 702526 w 3445726"/>
                    <a:gd name="connsiteY10" fmla="*/ 122663 h 758283"/>
                    <a:gd name="connsiteX11" fmla="*/ 747131 w 3445726"/>
                    <a:gd name="connsiteY11" fmla="*/ 234176 h 758283"/>
                    <a:gd name="connsiteX12" fmla="*/ 769434 w 3445726"/>
                    <a:gd name="connsiteY12" fmla="*/ 334537 h 758283"/>
                    <a:gd name="connsiteX13" fmla="*/ 780585 w 3445726"/>
                    <a:gd name="connsiteY13" fmla="*/ 367990 h 758283"/>
                    <a:gd name="connsiteX14" fmla="*/ 791736 w 3445726"/>
                    <a:gd name="connsiteY14" fmla="*/ 412595 h 758283"/>
                    <a:gd name="connsiteX15" fmla="*/ 814039 w 3445726"/>
                    <a:gd name="connsiteY15" fmla="*/ 457200 h 758283"/>
                    <a:gd name="connsiteX16" fmla="*/ 825190 w 3445726"/>
                    <a:gd name="connsiteY16" fmla="*/ 490654 h 758283"/>
                    <a:gd name="connsiteX17" fmla="*/ 836341 w 3445726"/>
                    <a:gd name="connsiteY17" fmla="*/ 535259 h 758283"/>
                    <a:gd name="connsiteX18" fmla="*/ 858643 w 3445726"/>
                    <a:gd name="connsiteY18" fmla="*/ 568712 h 758283"/>
                    <a:gd name="connsiteX19" fmla="*/ 925551 w 3445726"/>
                    <a:gd name="connsiteY19" fmla="*/ 657922 h 758283"/>
                    <a:gd name="connsiteX20" fmla="*/ 1003609 w 3445726"/>
                    <a:gd name="connsiteY20" fmla="*/ 680224 h 758283"/>
                    <a:gd name="connsiteX21" fmla="*/ 1037063 w 3445726"/>
                    <a:gd name="connsiteY21" fmla="*/ 691376 h 758283"/>
                    <a:gd name="connsiteX22" fmla="*/ 1148575 w 3445726"/>
                    <a:gd name="connsiteY22" fmla="*/ 680224 h 758283"/>
                    <a:gd name="connsiteX23" fmla="*/ 1215482 w 3445726"/>
                    <a:gd name="connsiteY23" fmla="*/ 613317 h 758283"/>
                    <a:gd name="connsiteX24" fmla="*/ 1237785 w 3445726"/>
                    <a:gd name="connsiteY24" fmla="*/ 591015 h 758283"/>
                    <a:gd name="connsiteX25" fmla="*/ 1293541 w 3445726"/>
                    <a:gd name="connsiteY25" fmla="*/ 512956 h 758283"/>
                    <a:gd name="connsiteX26" fmla="*/ 1315843 w 3445726"/>
                    <a:gd name="connsiteY26" fmla="*/ 468351 h 758283"/>
                    <a:gd name="connsiteX27" fmla="*/ 1338146 w 3445726"/>
                    <a:gd name="connsiteY27" fmla="*/ 446049 h 758283"/>
                    <a:gd name="connsiteX28" fmla="*/ 1382751 w 3445726"/>
                    <a:gd name="connsiteY28" fmla="*/ 379142 h 758283"/>
                    <a:gd name="connsiteX29" fmla="*/ 1427356 w 3445726"/>
                    <a:gd name="connsiteY29" fmla="*/ 312234 h 758283"/>
                    <a:gd name="connsiteX30" fmla="*/ 1460809 w 3445726"/>
                    <a:gd name="connsiteY30" fmla="*/ 278781 h 758283"/>
                    <a:gd name="connsiteX31" fmla="*/ 1505414 w 3445726"/>
                    <a:gd name="connsiteY31" fmla="*/ 211873 h 758283"/>
                    <a:gd name="connsiteX32" fmla="*/ 1550019 w 3445726"/>
                    <a:gd name="connsiteY32" fmla="*/ 167268 h 758283"/>
                    <a:gd name="connsiteX33" fmla="*/ 1572321 w 3445726"/>
                    <a:gd name="connsiteY33" fmla="*/ 122663 h 758283"/>
                    <a:gd name="connsiteX34" fmla="*/ 1661531 w 3445726"/>
                    <a:gd name="connsiteY34" fmla="*/ 55756 h 758283"/>
                    <a:gd name="connsiteX35" fmla="*/ 1706136 w 3445726"/>
                    <a:gd name="connsiteY35" fmla="*/ 44605 h 758283"/>
                    <a:gd name="connsiteX36" fmla="*/ 1739590 w 3445726"/>
                    <a:gd name="connsiteY36" fmla="*/ 22303 h 758283"/>
                    <a:gd name="connsiteX37" fmla="*/ 1851102 w 3445726"/>
                    <a:gd name="connsiteY37" fmla="*/ 0 h 758283"/>
                    <a:gd name="connsiteX38" fmla="*/ 1973765 w 3445726"/>
                    <a:gd name="connsiteY38" fmla="*/ 11151 h 758283"/>
                    <a:gd name="connsiteX39" fmla="*/ 2029521 w 3445726"/>
                    <a:gd name="connsiteY39" fmla="*/ 66907 h 758283"/>
                    <a:gd name="connsiteX40" fmla="*/ 2085278 w 3445726"/>
                    <a:gd name="connsiteY40" fmla="*/ 189571 h 758283"/>
                    <a:gd name="connsiteX41" fmla="*/ 2107580 w 3445726"/>
                    <a:gd name="connsiteY41" fmla="*/ 323385 h 758283"/>
                    <a:gd name="connsiteX42" fmla="*/ 2118731 w 3445726"/>
                    <a:gd name="connsiteY42" fmla="*/ 423746 h 758283"/>
                    <a:gd name="connsiteX43" fmla="*/ 2129882 w 3445726"/>
                    <a:gd name="connsiteY43" fmla="*/ 457200 h 758283"/>
                    <a:gd name="connsiteX44" fmla="*/ 2196790 w 3445726"/>
                    <a:gd name="connsiteY44" fmla="*/ 568712 h 758283"/>
                    <a:gd name="connsiteX45" fmla="*/ 2263697 w 3445726"/>
                    <a:gd name="connsiteY45" fmla="*/ 646771 h 758283"/>
                    <a:gd name="connsiteX46" fmla="*/ 2297151 w 3445726"/>
                    <a:gd name="connsiteY46" fmla="*/ 680224 h 758283"/>
                    <a:gd name="connsiteX47" fmla="*/ 2386361 w 3445726"/>
                    <a:gd name="connsiteY47" fmla="*/ 747132 h 758283"/>
                    <a:gd name="connsiteX48" fmla="*/ 2419814 w 3445726"/>
                    <a:gd name="connsiteY48" fmla="*/ 758283 h 758283"/>
                    <a:gd name="connsiteX49" fmla="*/ 2531326 w 3445726"/>
                    <a:gd name="connsiteY49" fmla="*/ 747132 h 758283"/>
                    <a:gd name="connsiteX50" fmla="*/ 2598234 w 3445726"/>
                    <a:gd name="connsiteY50" fmla="*/ 702527 h 758283"/>
                    <a:gd name="connsiteX51" fmla="*/ 2676292 w 3445726"/>
                    <a:gd name="connsiteY51" fmla="*/ 646771 h 758283"/>
                    <a:gd name="connsiteX52" fmla="*/ 2743200 w 3445726"/>
                    <a:gd name="connsiteY52" fmla="*/ 579863 h 758283"/>
                    <a:gd name="connsiteX53" fmla="*/ 2776653 w 3445726"/>
                    <a:gd name="connsiteY53" fmla="*/ 546410 h 758283"/>
                    <a:gd name="connsiteX54" fmla="*/ 2798956 w 3445726"/>
                    <a:gd name="connsiteY54" fmla="*/ 524107 h 758283"/>
                    <a:gd name="connsiteX55" fmla="*/ 2832409 w 3445726"/>
                    <a:gd name="connsiteY55" fmla="*/ 501805 h 758283"/>
                    <a:gd name="connsiteX56" fmla="*/ 2877014 w 3445726"/>
                    <a:gd name="connsiteY56" fmla="*/ 434898 h 758283"/>
                    <a:gd name="connsiteX57" fmla="*/ 2932770 w 3445726"/>
                    <a:gd name="connsiteY57" fmla="*/ 379142 h 758283"/>
                    <a:gd name="connsiteX58" fmla="*/ 2955073 w 3445726"/>
                    <a:gd name="connsiteY58" fmla="*/ 345688 h 758283"/>
                    <a:gd name="connsiteX59" fmla="*/ 3010829 w 3445726"/>
                    <a:gd name="connsiteY59" fmla="*/ 289932 h 758283"/>
                    <a:gd name="connsiteX60" fmla="*/ 3044282 w 3445726"/>
                    <a:gd name="connsiteY60" fmla="*/ 245327 h 758283"/>
                    <a:gd name="connsiteX61" fmla="*/ 3111190 w 3445726"/>
                    <a:gd name="connsiteY61" fmla="*/ 178420 h 758283"/>
                    <a:gd name="connsiteX62" fmla="*/ 3133492 w 3445726"/>
                    <a:gd name="connsiteY62" fmla="*/ 156117 h 758283"/>
                    <a:gd name="connsiteX63" fmla="*/ 3155795 w 3445726"/>
                    <a:gd name="connsiteY63" fmla="*/ 133815 h 758283"/>
                    <a:gd name="connsiteX64" fmla="*/ 3178097 w 3445726"/>
                    <a:gd name="connsiteY64" fmla="*/ 111512 h 758283"/>
                    <a:gd name="connsiteX65" fmla="*/ 3222702 w 3445726"/>
                    <a:gd name="connsiteY65" fmla="*/ 89210 h 758283"/>
                    <a:gd name="connsiteX66" fmla="*/ 3323063 w 3445726"/>
                    <a:gd name="connsiteY66" fmla="*/ 33454 h 758283"/>
                    <a:gd name="connsiteX67" fmla="*/ 3445726 w 3445726"/>
                    <a:gd name="connsiteY67" fmla="*/ 33454 h 758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45726" h="758283">
                      <a:moveTo>
                        <a:pt x="0" y="568712"/>
                      </a:moveTo>
                      <a:cubicBezTo>
                        <a:pt x="46547" y="460101"/>
                        <a:pt x="20796" y="515968"/>
                        <a:pt x="78058" y="401444"/>
                      </a:cubicBezTo>
                      <a:cubicBezTo>
                        <a:pt x="95656" y="366249"/>
                        <a:pt x="118056" y="316841"/>
                        <a:pt x="144965" y="289932"/>
                      </a:cubicBezTo>
                      <a:lnTo>
                        <a:pt x="167268" y="267629"/>
                      </a:lnTo>
                      <a:cubicBezTo>
                        <a:pt x="170985" y="256478"/>
                        <a:pt x="172711" y="244451"/>
                        <a:pt x="178419" y="234176"/>
                      </a:cubicBezTo>
                      <a:cubicBezTo>
                        <a:pt x="205490" y="185449"/>
                        <a:pt x="226975" y="158235"/>
                        <a:pt x="267629" y="122663"/>
                      </a:cubicBezTo>
                      <a:cubicBezTo>
                        <a:pt x="281616" y="110425"/>
                        <a:pt x="297956" y="101108"/>
                        <a:pt x="312234" y="89210"/>
                      </a:cubicBezTo>
                      <a:cubicBezTo>
                        <a:pt x="344084" y="62668"/>
                        <a:pt x="349766" y="35223"/>
                        <a:pt x="401443" y="22303"/>
                      </a:cubicBezTo>
                      <a:lnTo>
                        <a:pt x="446048" y="11151"/>
                      </a:lnTo>
                      <a:cubicBezTo>
                        <a:pt x="543329" y="19258"/>
                        <a:pt x="580494" y="631"/>
                        <a:pt x="646770" y="66907"/>
                      </a:cubicBezTo>
                      <a:lnTo>
                        <a:pt x="702526" y="122663"/>
                      </a:lnTo>
                      <a:cubicBezTo>
                        <a:pt x="730086" y="205341"/>
                        <a:pt x="714316" y="168544"/>
                        <a:pt x="747131" y="234176"/>
                      </a:cubicBezTo>
                      <a:cubicBezTo>
                        <a:pt x="754798" y="272513"/>
                        <a:pt x="758932" y="297782"/>
                        <a:pt x="769434" y="334537"/>
                      </a:cubicBezTo>
                      <a:cubicBezTo>
                        <a:pt x="772663" y="345839"/>
                        <a:pt x="777356" y="356688"/>
                        <a:pt x="780585" y="367990"/>
                      </a:cubicBezTo>
                      <a:cubicBezTo>
                        <a:pt x="784795" y="382726"/>
                        <a:pt x="786355" y="398245"/>
                        <a:pt x="791736" y="412595"/>
                      </a:cubicBezTo>
                      <a:cubicBezTo>
                        <a:pt x="797573" y="428160"/>
                        <a:pt x="807491" y="441921"/>
                        <a:pt x="814039" y="457200"/>
                      </a:cubicBezTo>
                      <a:cubicBezTo>
                        <a:pt x="818669" y="468004"/>
                        <a:pt x="821961" y="479352"/>
                        <a:pt x="825190" y="490654"/>
                      </a:cubicBezTo>
                      <a:cubicBezTo>
                        <a:pt x="829400" y="505390"/>
                        <a:pt x="830304" y="521172"/>
                        <a:pt x="836341" y="535259"/>
                      </a:cubicBezTo>
                      <a:cubicBezTo>
                        <a:pt x="841620" y="547577"/>
                        <a:pt x="852649" y="556725"/>
                        <a:pt x="858643" y="568712"/>
                      </a:cubicBezTo>
                      <a:cubicBezTo>
                        <a:pt x="878323" y="608071"/>
                        <a:pt x="861001" y="636405"/>
                        <a:pt x="925551" y="657922"/>
                      </a:cubicBezTo>
                      <a:cubicBezTo>
                        <a:pt x="1005774" y="684663"/>
                        <a:pt x="905577" y="652214"/>
                        <a:pt x="1003609" y="680224"/>
                      </a:cubicBezTo>
                      <a:cubicBezTo>
                        <a:pt x="1014911" y="683453"/>
                        <a:pt x="1025912" y="687659"/>
                        <a:pt x="1037063" y="691376"/>
                      </a:cubicBezTo>
                      <a:cubicBezTo>
                        <a:pt x="1074234" y="687659"/>
                        <a:pt x="1114351" y="695197"/>
                        <a:pt x="1148575" y="680224"/>
                      </a:cubicBezTo>
                      <a:cubicBezTo>
                        <a:pt x="1177471" y="667582"/>
                        <a:pt x="1193180" y="635619"/>
                        <a:pt x="1215482" y="613317"/>
                      </a:cubicBezTo>
                      <a:cubicBezTo>
                        <a:pt x="1222916" y="605883"/>
                        <a:pt x="1231477" y="599426"/>
                        <a:pt x="1237785" y="591015"/>
                      </a:cubicBezTo>
                      <a:cubicBezTo>
                        <a:pt x="1252150" y="571862"/>
                        <a:pt x="1280494" y="535789"/>
                        <a:pt x="1293541" y="512956"/>
                      </a:cubicBezTo>
                      <a:cubicBezTo>
                        <a:pt x="1301788" y="498523"/>
                        <a:pt x="1306622" y="482182"/>
                        <a:pt x="1315843" y="468351"/>
                      </a:cubicBezTo>
                      <a:cubicBezTo>
                        <a:pt x="1321675" y="459603"/>
                        <a:pt x="1331838" y="454460"/>
                        <a:pt x="1338146" y="446049"/>
                      </a:cubicBezTo>
                      <a:cubicBezTo>
                        <a:pt x="1354229" y="424606"/>
                        <a:pt x="1367883" y="401444"/>
                        <a:pt x="1382751" y="379142"/>
                      </a:cubicBezTo>
                      <a:cubicBezTo>
                        <a:pt x="1382754" y="379137"/>
                        <a:pt x="1427352" y="312238"/>
                        <a:pt x="1427356" y="312234"/>
                      </a:cubicBezTo>
                      <a:cubicBezTo>
                        <a:pt x="1438507" y="301083"/>
                        <a:pt x="1451127" y="291229"/>
                        <a:pt x="1460809" y="278781"/>
                      </a:cubicBezTo>
                      <a:cubicBezTo>
                        <a:pt x="1477265" y="257623"/>
                        <a:pt x="1486460" y="230827"/>
                        <a:pt x="1505414" y="211873"/>
                      </a:cubicBezTo>
                      <a:cubicBezTo>
                        <a:pt x="1520282" y="197005"/>
                        <a:pt x="1540616" y="186075"/>
                        <a:pt x="1550019" y="167268"/>
                      </a:cubicBezTo>
                      <a:cubicBezTo>
                        <a:pt x="1557453" y="152400"/>
                        <a:pt x="1562115" y="135785"/>
                        <a:pt x="1572321" y="122663"/>
                      </a:cubicBezTo>
                      <a:cubicBezTo>
                        <a:pt x="1611866" y="71820"/>
                        <a:pt x="1614110" y="69305"/>
                        <a:pt x="1661531" y="55756"/>
                      </a:cubicBezTo>
                      <a:cubicBezTo>
                        <a:pt x="1676267" y="51546"/>
                        <a:pt x="1691268" y="48322"/>
                        <a:pt x="1706136" y="44605"/>
                      </a:cubicBezTo>
                      <a:cubicBezTo>
                        <a:pt x="1717287" y="37171"/>
                        <a:pt x="1726781" y="26244"/>
                        <a:pt x="1739590" y="22303"/>
                      </a:cubicBezTo>
                      <a:cubicBezTo>
                        <a:pt x="1775821" y="11155"/>
                        <a:pt x="1851102" y="0"/>
                        <a:pt x="1851102" y="0"/>
                      </a:cubicBezTo>
                      <a:cubicBezTo>
                        <a:pt x="1891990" y="3717"/>
                        <a:pt x="1935323" y="-3265"/>
                        <a:pt x="1973765" y="11151"/>
                      </a:cubicBezTo>
                      <a:cubicBezTo>
                        <a:pt x="1998375" y="20380"/>
                        <a:pt x="2017767" y="43398"/>
                        <a:pt x="2029521" y="66907"/>
                      </a:cubicBezTo>
                      <a:cubicBezTo>
                        <a:pt x="2079383" y="166631"/>
                        <a:pt x="2063612" y="124577"/>
                        <a:pt x="2085278" y="189571"/>
                      </a:cubicBezTo>
                      <a:cubicBezTo>
                        <a:pt x="2092712" y="234176"/>
                        <a:pt x="2102586" y="278442"/>
                        <a:pt x="2107580" y="323385"/>
                      </a:cubicBezTo>
                      <a:cubicBezTo>
                        <a:pt x="2111297" y="356839"/>
                        <a:pt x="2113198" y="390544"/>
                        <a:pt x="2118731" y="423746"/>
                      </a:cubicBezTo>
                      <a:cubicBezTo>
                        <a:pt x="2120663" y="435341"/>
                        <a:pt x="2125252" y="446396"/>
                        <a:pt x="2129882" y="457200"/>
                      </a:cubicBezTo>
                      <a:cubicBezTo>
                        <a:pt x="2150455" y="505204"/>
                        <a:pt x="2165082" y="521150"/>
                        <a:pt x="2196790" y="568712"/>
                      </a:cubicBezTo>
                      <a:cubicBezTo>
                        <a:pt x="2230757" y="619663"/>
                        <a:pt x="2209613" y="592687"/>
                        <a:pt x="2263697" y="646771"/>
                      </a:cubicBezTo>
                      <a:lnTo>
                        <a:pt x="2297151" y="680224"/>
                      </a:lnTo>
                      <a:cubicBezTo>
                        <a:pt x="2323572" y="706645"/>
                        <a:pt x="2348525" y="734520"/>
                        <a:pt x="2386361" y="747132"/>
                      </a:cubicBezTo>
                      <a:lnTo>
                        <a:pt x="2419814" y="758283"/>
                      </a:lnTo>
                      <a:cubicBezTo>
                        <a:pt x="2456985" y="754566"/>
                        <a:pt x="2495670" y="758274"/>
                        <a:pt x="2531326" y="747132"/>
                      </a:cubicBezTo>
                      <a:cubicBezTo>
                        <a:pt x="2556910" y="739137"/>
                        <a:pt x="2575931" y="717396"/>
                        <a:pt x="2598234" y="702527"/>
                      </a:cubicBezTo>
                      <a:cubicBezTo>
                        <a:pt x="2621495" y="687020"/>
                        <a:pt x="2656544" y="664544"/>
                        <a:pt x="2676292" y="646771"/>
                      </a:cubicBezTo>
                      <a:cubicBezTo>
                        <a:pt x="2699736" y="625671"/>
                        <a:pt x="2720897" y="602166"/>
                        <a:pt x="2743200" y="579863"/>
                      </a:cubicBezTo>
                      <a:lnTo>
                        <a:pt x="2776653" y="546410"/>
                      </a:lnTo>
                      <a:cubicBezTo>
                        <a:pt x="2784087" y="538976"/>
                        <a:pt x="2790208" y="529939"/>
                        <a:pt x="2798956" y="524107"/>
                      </a:cubicBezTo>
                      <a:lnTo>
                        <a:pt x="2832409" y="501805"/>
                      </a:lnTo>
                      <a:cubicBezTo>
                        <a:pt x="2847277" y="479503"/>
                        <a:pt x="2858061" y="453851"/>
                        <a:pt x="2877014" y="434898"/>
                      </a:cubicBezTo>
                      <a:cubicBezTo>
                        <a:pt x="2895599" y="416313"/>
                        <a:pt x="2918190" y="401011"/>
                        <a:pt x="2932770" y="379142"/>
                      </a:cubicBezTo>
                      <a:cubicBezTo>
                        <a:pt x="2940204" y="367991"/>
                        <a:pt x="2946248" y="355774"/>
                        <a:pt x="2955073" y="345688"/>
                      </a:cubicBezTo>
                      <a:cubicBezTo>
                        <a:pt x="2972381" y="325908"/>
                        <a:pt x="2995059" y="310959"/>
                        <a:pt x="3010829" y="289932"/>
                      </a:cubicBezTo>
                      <a:cubicBezTo>
                        <a:pt x="3021980" y="275064"/>
                        <a:pt x="3031849" y="259141"/>
                        <a:pt x="3044282" y="245327"/>
                      </a:cubicBezTo>
                      <a:cubicBezTo>
                        <a:pt x="3065382" y="221883"/>
                        <a:pt x="3088887" y="200723"/>
                        <a:pt x="3111190" y="178420"/>
                      </a:cubicBezTo>
                      <a:lnTo>
                        <a:pt x="3133492" y="156117"/>
                      </a:lnTo>
                      <a:lnTo>
                        <a:pt x="3155795" y="133815"/>
                      </a:lnTo>
                      <a:cubicBezTo>
                        <a:pt x="3163229" y="126381"/>
                        <a:pt x="3168693" y="116214"/>
                        <a:pt x="3178097" y="111512"/>
                      </a:cubicBezTo>
                      <a:cubicBezTo>
                        <a:pt x="3192965" y="104078"/>
                        <a:pt x="3208448" y="97763"/>
                        <a:pt x="3222702" y="89210"/>
                      </a:cubicBezTo>
                      <a:cubicBezTo>
                        <a:pt x="3242534" y="77311"/>
                        <a:pt x="3289113" y="35879"/>
                        <a:pt x="3323063" y="33454"/>
                      </a:cubicBezTo>
                      <a:cubicBezTo>
                        <a:pt x="3363847" y="30541"/>
                        <a:pt x="3404838" y="33454"/>
                        <a:pt x="3445726" y="33454"/>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a:solidFill>
                      <a:srgbClr val="FFFFFF"/>
                    </a:solidFill>
                  </a:endParaRPr>
                </a:p>
              </p:txBody>
            </p:sp>
            <p:sp>
              <p:nvSpPr>
                <p:cNvPr id="86" name="文本框 85">
                  <a:extLst>
                    <a:ext uri="{FF2B5EF4-FFF2-40B4-BE49-F238E27FC236}">
                      <a16:creationId xmlns:a16="http://schemas.microsoft.com/office/drawing/2014/main" id="{7B30B666-1880-2C12-8D03-04DFC49D3BDB}"/>
                    </a:ext>
                  </a:extLst>
                </p:cNvPr>
                <p:cNvSpPr txBox="1"/>
                <p:nvPr/>
              </p:nvSpPr>
              <p:spPr>
                <a:xfrm>
                  <a:off x="4703019" y="2138839"/>
                  <a:ext cx="1383838" cy="876601"/>
                </a:xfrm>
                <a:prstGeom prst="rect">
                  <a:avLst/>
                </a:prstGeom>
                <a:noFill/>
              </p:spPr>
              <p:txBody>
                <a:bodyPr wrap="square">
                  <a:spAutoFit/>
                </a:bodyPr>
                <a:lstStyle/>
                <a:p>
                  <a:pPr algn="ctr">
                    <a:defRPr/>
                  </a:pPr>
                  <a:r>
                    <a:rPr lang="en-US" altLang="zh-CN" sz="833" b="1" dirty="0">
                      <a:solidFill>
                        <a:srgbClr val="0432FF"/>
                      </a:solidFill>
                      <a:ea typeface="黑体" panose="02010609060101010101" pitchFamily="49" charset="-122"/>
                      <a:cs typeface="Times New Roman" panose="02020603050405020304" pitchFamily="18" charset="0"/>
                    </a:rPr>
                    <a:t>interdecadal</a:t>
                  </a:r>
                </a:p>
                <a:p>
                  <a:pPr algn="ctr">
                    <a:defRPr/>
                  </a:pPr>
                  <a:r>
                    <a:rPr lang="zh-CN" altLang="en-US" sz="833" b="1" dirty="0">
                      <a:solidFill>
                        <a:srgbClr val="0432FF"/>
                      </a:solidFill>
                      <a:ea typeface="黑体" panose="02010609060101010101" pitchFamily="49" charset="-122"/>
                      <a:cs typeface="Times New Roman" panose="02020603050405020304" pitchFamily="18" charset="0"/>
                    </a:rPr>
                    <a:t>（</a:t>
                  </a:r>
                  <a:r>
                    <a:rPr lang="en-US" altLang="zh-CN" sz="833" b="1" dirty="0">
                      <a:solidFill>
                        <a:srgbClr val="0432FF"/>
                      </a:solidFill>
                      <a:ea typeface="黑体" panose="02010609060101010101" pitchFamily="49" charset="-122"/>
                      <a:cs typeface="Times New Roman" panose="02020603050405020304" pitchFamily="18" charset="0"/>
                    </a:rPr>
                    <a:t>10-100</a:t>
                  </a:r>
                  <a:r>
                    <a:rPr lang="zh-CN" altLang="en-US" sz="833" b="1" dirty="0">
                      <a:solidFill>
                        <a:srgbClr val="0432FF"/>
                      </a:solidFill>
                      <a:ea typeface="黑体" panose="02010609060101010101" pitchFamily="49" charset="-122"/>
                      <a:cs typeface="Times New Roman" panose="02020603050405020304" pitchFamily="18" charset="0"/>
                    </a:rPr>
                    <a:t> </a:t>
                  </a:r>
                  <a:r>
                    <a:rPr lang="en-US" altLang="zh-CN" sz="833" b="1" dirty="0" err="1">
                      <a:solidFill>
                        <a:srgbClr val="0432FF"/>
                      </a:solidFill>
                      <a:ea typeface="黑体" panose="02010609060101010101" pitchFamily="49" charset="-122"/>
                      <a:cs typeface="Times New Roman" panose="02020603050405020304" pitchFamily="18" charset="0"/>
                    </a:rPr>
                    <a:t>yr</a:t>
                  </a:r>
                  <a:r>
                    <a:rPr lang="zh-CN" altLang="en-US" sz="833" b="1" dirty="0">
                      <a:solidFill>
                        <a:srgbClr val="0432FF"/>
                      </a:solidFill>
                      <a:ea typeface="黑体" panose="02010609060101010101" pitchFamily="49" charset="-122"/>
                      <a:cs typeface="Times New Roman" panose="02020603050405020304" pitchFamily="18" charset="0"/>
                    </a:rPr>
                    <a:t>）</a:t>
                  </a:r>
                  <a:endParaRPr lang="en-US" altLang="zh-CN" sz="833" b="1" dirty="0">
                    <a:solidFill>
                      <a:srgbClr val="0432FF"/>
                    </a:solidFill>
                    <a:ea typeface="黑体" panose="02010609060101010101" pitchFamily="49" charset="-122"/>
                    <a:cs typeface="Times New Roman" panose="02020603050405020304" pitchFamily="18" charset="0"/>
                  </a:endParaRPr>
                </a:p>
              </p:txBody>
            </p:sp>
          </p:grpSp>
          <p:grpSp>
            <p:nvGrpSpPr>
              <p:cNvPr id="37" name="组合 36">
                <a:extLst>
                  <a:ext uri="{FF2B5EF4-FFF2-40B4-BE49-F238E27FC236}">
                    <a16:creationId xmlns:a16="http://schemas.microsoft.com/office/drawing/2014/main" id="{DBD87CB7-9F3A-6565-D3F2-7129A2B0E56C}"/>
                  </a:ext>
                </a:extLst>
              </p:cNvPr>
              <p:cNvGrpSpPr/>
              <p:nvPr/>
            </p:nvGrpSpPr>
            <p:grpSpPr>
              <a:xfrm>
                <a:off x="1491251" y="3207899"/>
                <a:ext cx="3049994" cy="688975"/>
                <a:chOff x="4656383" y="2962657"/>
                <a:chExt cx="3221131" cy="876601"/>
              </a:xfrm>
            </p:grpSpPr>
            <p:sp>
              <p:nvSpPr>
                <p:cNvPr id="103" name="五边形 102">
                  <a:extLst>
                    <a:ext uri="{FF2B5EF4-FFF2-40B4-BE49-F238E27FC236}">
                      <a16:creationId xmlns:a16="http://schemas.microsoft.com/office/drawing/2014/main" id="{F5458179-C5FD-8B13-C3E8-25BCF12A8DFB}"/>
                    </a:ext>
                  </a:extLst>
                </p:cNvPr>
                <p:cNvSpPr/>
                <p:nvPr/>
              </p:nvSpPr>
              <p:spPr>
                <a:xfrm>
                  <a:off x="4744893" y="3057109"/>
                  <a:ext cx="3132621" cy="727544"/>
                </a:xfrm>
                <a:prstGeom prst="homePlat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dirty="0">
                    <a:solidFill>
                      <a:srgbClr val="FFFFFF"/>
                    </a:solidFill>
                  </a:endParaRPr>
                </a:p>
              </p:txBody>
            </p:sp>
            <p:sp>
              <p:nvSpPr>
                <p:cNvPr id="65" name="任意形状 64">
                  <a:extLst>
                    <a:ext uri="{FF2B5EF4-FFF2-40B4-BE49-F238E27FC236}">
                      <a16:creationId xmlns:a16="http://schemas.microsoft.com/office/drawing/2014/main" id="{149FA92D-6733-BA63-5BDC-69901D48B6D1}"/>
                    </a:ext>
                  </a:extLst>
                </p:cNvPr>
                <p:cNvSpPr/>
                <p:nvPr/>
              </p:nvSpPr>
              <p:spPr>
                <a:xfrm>
                  <a:off x="5915610" y="3186761"/>
                  <a:ext cx="1717432" cy="574229"/>
                </a:xfrm>
                <a:custGeom>
                  <a:avLst/>
                  <a:gdLst>
                    <a:gd name="connsiteX0" fmla="*/ 0 w 2955073"/>
                    <a:gd name="connsiteY0" fmla="*/ 646771 h 936703"/>
                    <a:gd name="connsiteX1" fmla="*/ 11151 w 2955073"/>
                    <a:gd name="connsiteY1" fmla="*/ 434898 h 936703"/>
                    <a:gd name="connsiteX2" fmla="*/ 33453 w 2955073"/>
                    <a:gd name="connsiteY2" fmla="*/ 323386 h 936703"/>
                    <a:gd name="connsiteX3" fmla="*/ 44605 w 2955073"/>
                    <a:gd name="connsiteY3" fmla="*/ 289932 h 936703"/>
                    <a:gd name="connsiteX4" fmla="*/ 111512 w 2955073"/>
                    <a:gd name="connsiteY4" fmla="*/ 334537 h 936703"/>
                    <a:gd name="connsiteX5" fmla="*/ 122663 w 2955073"/>
                    <a:gd name="connsiteY5" fmla="*/ 367991 h 936703"/>
                    <a:gd name="connsiteX6" fmla="*/ 144966 w 2955073"/>
                    <a:gd name="connsiteY6" fmla="*/ 423747 h 936703"/>
                    <a:gd name="connsiteX7" fmla="*/ 167268 w 2955073"/>
                    <a:gd name="connsiteY7" fmla="*/ 490654 h 936703"/>
                    <a:gd name="connsiteX8" fmla="*/ 178419 w 2955073"/>
                    <a:gd name="connsiteY8" fmla="*/ 524108 h 936703"/>
                    <a:gd name="connsiteX9" fmla="*/ 200722 w 2955073"/>
                    <a:gd name="connsiteY9" fmla="*/ 546410 h 936703"/>
                    <a:gd name="connsiteX10" fmla="*/ 234175 w 2955073"/>
                    <a:gd name="connsiteY10" fmla="*/ 613317 h 936703"/>
                    <a:gd name="connsiteX11" fmla="*/ 256478 w 2955073"/>
                    <a:gd name="connsiteY11" fmla="*/ 579864 h 936703"/>
                    <a:gd name="connsiteX12" fmla="*/ 323385 w 2955073"/>
                    <a:gd name="connsiteY12" fmla="*/ 423747 h 936703"/>
                    <a:gd name="connsiteX13" fmla="*/ 345687 w 2955073"/>
                    <a:gd name="connsiteY13" fmla="*/ 234176 h 936703"/>
                    <a:gd name="connsiteX14" fmla="*/ 367990 w 2955073"/>
                    <a:gd name="connsiteY14" fmla="*/ 178420 h 936703"/>
                    <a:gd name="connsiteX15" fmla="*/ 379141 w 2955073"/>
                    <a:gd name="connsiteY15" fmla="*/ 144966 h 936703"/>
                    <a:gd name="connsiteX16" fmla="*/ 423746 w 2955073"/>
                    <a:gd name="connsiteY16" fmla="*/ 89210 h 936703"/>
                    <a:gd name="connsiteX17" fmla="*/ 490653 w 2955073"/>
                    <a:gd name="connsiteY17" fmla="*/ 312235 h 936703"/>
                    <a:gd name="connsiteX18" fmla="*/ 512956 w 2955073"/>
                    <a:gd name="connsiteY18" fmla="*/ 401444 h 936703"/>
                    <a:gd name="connsiteX19" fmla="*/ 546409 w 2955073"/>
                    <a:gd name="connsiteY19" fmla="*/ 501805 h 936703"/>
                    <a:gd name="connsiteX20" fmla="*/ 613317 w 2955073"/>
                    <a:gd name="connsiteY20" fmla="*/ 814039 h 936703"/>
                    <a:gd name="connsiteX21" fmla="*/ 635619 w 2955073"/>
                    <a:gd name="connsiteY21" fmla="*/ 936703 h 936703"/>
                    <a:gd name="connsiteX22" fmla="*/ 657922 w 2955073"/>
                    <a:gd name="connsiteY22" fmla="*/ 880947 h 936703"/>
                    <a:gd name="connsiteX23" fmla="*/ 680224 w 2955073"/>
                    <a:gd name="connsiteY23" fmla="*/ 769435 h 936703"/>
                    <a:gd name="connsiteX24" fmla="*/ 702527 w 2955073"/>
                    <a:gd name="connsiteY24" fmla="*/ 702527 h 936703"/>
                    <a:gd name="connsiteX25" fmla="*/ 713678 w 2955073"/>
                    <a:gd name="connsiteY25" fmla="*/ 624469 h 936703"/>
                    <a:gd name="connsiteX26" fmla="*/ 724829 w 2955073"/>
                    <a:gd name="connsiteY26" fmla="*/ 591015 h 936703"/>
                    <a:gd name="connsiteX27" fmla="*/ 735980 w 2955073"/>
                    <a:gd name="connsiteY27" fmla="*/ 512956 h 936703"/>
                    <a:gd name="connsiteX28" fmla="*/ 758283 w 2955073"/>
                    <a:gd name="connsiteY28" fmla="*/ 334537 h 936703"/>
                    <a:gd name="connsiteX29" fmla="*/ 814039 w 2955073"/>
                    <a:gd name="connsiteY29" fmla="*/ 490654 h 936703"/>
                    <a:gd name="connsiteX30" fmla="*/ 847492 w 2955073"/>
                    <a:gd name="connsiteY30" fmla="*/ 602166 h 936703"/>
                    <a:gd name="connsiteX31" fmla="*/ 892097 w 2955073"/>
                    <a:gd name="connsiteY31" fmla="*/ 568713 h 936703"/>
                    <a:gd name="connsiteX32" fmla="*/ 914400 w 2955073"/>
                    <a:gd name="connsiteY32" fmla="*/ 512956 h 936703"/>
                    <a:gd name="connsiteX33" fmla="*/ 936702 w 2955073"/>
                    <a:gd name="connsiteY33" fmla="*/ 468352 h 936703"/>
                    <a:gd name="connsiteX34" fmla="*/ 992458 w 2955073"/>
                    <a:gd name="connsiteY34" fmla="*/ 312235 h 936703"/>
                    <a:gd name="connsiteX35" fmla="*/ 1014761 w 2955073"/>
                    <a:gd name="connsiteY35" fmla="*/ 267630 h 936703"/>
                    <a:gd name="connsiteX36" fmla="*/ 1037063 w 2955073"/>
                    <a:gd name="connsiteY36" fmla="*/ 200722 h 936703"/>
                    <a:gd name="connsiteX37" fmla="*/ 1081668 w 2955073"/>
                    <a:gd name="connsiteY37" fmla="*/ 345688 h 936703"/>
                    <a:gd name="connsiteX38" fmla="*/ 1126273 w 2955073"/>
                    <a:gd name="connsiteY38" fmla="*/ 579864 h 936703"/>
                    <a:gd name="connsiteX39" fmla="*/ 1159727 w 2955073"/>
                    <a:gd name="connsiteY39" fmla="*/ 669074 h 936703"/>
                    <a:gd name="connsiteX40" fmla="*/ 1182029 w 2955073"/>
                    <a:gd name="connsiteY40" fmla="*/ 602166 h 936703"/>
                    <a:gd name="connsiteX41" fmla="*/ 1193180 w 2955073"/>
                    <a:gd name="connsiteY41" fmla="*/ 546410 h 936703"/>
                    <a:gd name="connsiteX42" fmla="*/ 1237785 w 2955073"/>
                    <a:gd name="connsiteY42" fmla="*/ 412595 h 936703"/>
                    <a:gd name="connsiteX43" fmla="*/ 1248936 w 2955073"/>
                    <a:gd name="connsiteY43" fmla="*/ 367991 h 936703"/>
                    <a:gd name="connsiteX44" fmla="*/ 1271239 w 2955073"/>
                    <a:gd name="connsiteY44" fmla="*/ 289932 h 936703"/>
                    <a:gd name="connsiteX45" fmla="*/ 1282390 w 2955073"/>
                    <a:gd name="connsiteY45" fmla="*/ 200722 h 936703"/>
                    <a:gd name="connsiteX46" fmla="*/ 1371600 w 2955073"/>
                    <a:gd name="connsiteY46" fmla="*/ 446049 h 936703"/>
                    <a:gd name="connsiteX47" fmla="*/ 1460809 w 2955073"/>
                    <a:gd name="connsiteY47" fmla="*/ 646771 h 936703"/>
                    <a:gd name="connsiteX48" fmla="*/ 1494263 w 2955073"/>
                    <a:gd name="connsiteY48" fmla="*/ 735981 h 936703"/>
                    <a:gd name="connsiteX49" fmla="*/ 1516566 w 2955073"/>
                    <a:gd name="connsiteY49" fmla="*/ 780586 h 936703"/>
                    <a:gd name="connsiteX50" fmla="*/ 1538868 w 2955073"/>
                    <a:gd name="connsiteY50" fmla="*/ 724830 h 936703"/>
                    <a:gd name="connsiteX51" fmla="*/ 1583473 w 2955073"/>
                    <a:gd name="connsiteY51" fmla="*/ 323386 h 936703"/>
                    <a:gd name="connsiteX52" fmla="*/ 1594624 w 2955073"/>
                    <a:gd name="connsiteY52" fmla="*/ 200722 h 936703"/>
                    <a:gd name="connsiteX53" fmla="*/ 1605775 w 2955073"/>
                    <a:gd name="connsiteY53" fmla="*/ 256478 h 936703"/>
                    <a:gd name="connsiteX54" fmla="*/ 1616927 w 2955073"/>
                    <a:gd name="connsiteY54" fmla="*/ 289932 h 936703"/>
                    <a:gd name="connsiteX55" fmla="*/ 1650380 w 2955073"/>
                    <a:gd name="connsiteY55" fmla="*/ 379142 h 936703"/>
                    <a:gd name="connsiteX56" fmla="*/ 1683834 w 2955073"/>
                    <a:gd name="connsiteY56" fmla="*/ 446049 h 936703"/>
                    <a:gd name="connsiteX57" fmla="*/ 1739590 w 2955073"/>
                    <a:gd name="connsiteY57" fmla="*/ 546410 h 936703"/>
                    <a:gd name="connsiteX58" fmla="*/ 1750741 w 2955073"/>
                    <a:gd name="connsiteY58" fmla="*/ 579864 h 936703"/>
                    <a:gd name="connsiteX59" fmla="*/ 1773044 w 2955073"/>
                    <a:gd name="connsiteY59" fmla="*/ 546410 h 936703"/>
                    <a:gd name="connsiteX60" fmla="*/ 1817648 w 2955073"/>
                    <a:gd name="connsiteY60" fmla="*/ 390293 h 936703"/>
                    <a:gd name="connsiteX61" fmla="*/ 1828800 w 2955073"/>
                    <a:gd name="connsiteY61" fmla="*/ 289932 h 936703"/>
                    <a:gd name="connsiteX62" fmla="*/ 1839951 w 2955073"/>
                    <a:gd name="connsiteY62" fmla="*/ 256478 h 936703"/>
                    <a:gd name="connsiteX63" fmla="*/ 1862253 w 2955073"/>
                    <a:gd name="connsiteY63" fmla="*/ 278781 h 936703"/>
                    <a:gd name="connsiteX64" fmla="*/ 1884556 w 2955073"/>
                    <a:gd name="connsiteY64" fmla="*/ 356839 h 936703"/>
                    <a:gd name="connsiteX65" fmla="*/ 1918009 w 2955073"/>
                    <a:gd name="connsiteY65" fmla="*/ 412595 h 936703"/>
                    <a:gd name="connsiteX66" fmla="*/ 1962614 w 2955073"/>
                    <a:gd name="connsiteY66" fmla="*/ 501805 h 936703"/>
                    <a:gd name="connsiteX67" fmla="*/ 1996068 w 2955073"/>
                    <a:gd name="connsiteY67" fmla="*/ 568713 h 936703"/>
                    <a:gd name="connsiteX68" fmla="*/ 2074127 w 2955073"/>
                    <a:gd name="connsiteY68" fmla="*/ 289932 h 936703"/>
                    <a:gd name="connsiteX69" fmla="*/ 2096429 w 2955073"/>
                    <a:gd name="connsiteY69" fmla="*/ 234176 h 936703"/>
                    <a:gd name="connsiteX70" fmla="*/ 2107580 w 2955073"/>
                    <a:gd name="connsiteY70" fmla="*/ 200722 h 936703"/>
                    <a:gd name="connsiteX71" fmla="*/ 2118731 w 2955073"/>
                    <a:gd name="connsiteY71" fmla="*/ 144966 h 936703"/>
                    <a:gd name="connsiteX72" fmla="*/ 2129883 w 2955073"/>
                    <a:gd name="connsiteY72" fmla="*/ 100361 h 936703"/>
                    <a:gd name="connsiteX73" fmla="*/ 2152185 w 2955073"/>
                    <a:gd name="connsiteY73" fmla="*/ 133815 h 936703"/>
                    <a:gd name="connsiteX74" fmla="*/ 2185639 w 2955073"/>
                    <a:gd name="connsiteY74" fmla="*/ 234176 h 936703"/>
                    <a:gd name="connsiteX75" fmla="*/ 2207941 w 2955073"/>
                    <a:gd name="connsiteY75" fmla="*/ 312235 h 936703"/>
                    <a:gd name="connsiteX76" fmla="*/ 2230244 w 2955073"/>
                    <a:gd name="connsiteY76" fmla="*/ 345688 h 936703"/>
                    <a:gd name="connsiteX77" fmla="*/ 2252546 w 2955073"/>
                    <a:gd name="connsiteY77" fmla="*/ 390293 h 936703"/>
                    <a:gd name="connsiteX78" fmla="*/ 2263697 w 2955073"/>
                    <a:gd name="connsiteY78" fmla="*/ 423747 h 936703"/>
                    <a:gd name="connsiteX79" fmla="*/ 2308302 w 2955073"/>
                    <a:gd name="connsiteY79" fmla="*/ 490654 h 936703"/>
                    <a:gd name="connsiteX80" fmla="*/ 2341756 w 2955073"/>
                    <a:gd name="connsiteY80" fmla="*/ 546410 h 936703"/>
                    <a:gd name="connsiteX81" fmla="*/ 2419814 w 2955073"/>
                    <a:gd name="connsiteY81" fmla="*/ 646771 h 936703"/>
                    <a:gd name="connsiteX82" fmla="*/ 2475570 w 2955073"/>
                    <a:gd name="connsiteY82" fmla="*/ 546410 h 936703"/>
                    <a:gd name="connsiteX83" fmla="*/ 2531327 w 2955073"/>
                    <a:gd name="connsiteY83" fmla="*/ 245327 h 936703"/>
                    <a:gd name="connsiteX84" fmla="*/ 2553629 w 2955073"/>
                    <a:gd name="connsiteY84" fmla="*/ 133815 h 936703"/>
                    <a:gd name="connsiteX85" fmla="*/ 2575931 w 2955073"/>
                    <a:gd name="connsiteY85" fmla="*/ 0 h 936703"/>
                    <a:gd name="connsiteX86" fmla="*/ 2587083 w 2955073"/>
                    <a:gd name="connsiteY86" fmla="*/ 33454 h 936703"/>
                    <a:gd name="connsiteX87" fmla="*/ 2609385 w 2955073"/>
                    <a:gd name="connsiteY87" fmla="*/ 167269 h 936703"/>
                    <a:gd name="connsiteX88" fmla="*/ 2631687 w 2955073"/>
                    <a:gd name="connsiteY88" fmla="*/ 211874 h 936703"/>
                    <a:gd name="connsiteX89" fmla="*/ 2665141 w 2955073"/>
                    <a:gd name="connsiteY89" fmla="*/ 323386 h 936703"/>
                    <a:gd name="connsiteX90" fmla="*/ 2698595 w 2955073"/>
                    <a:gd name="connsiteY90" fmla="*/ 401444 h 936703"/>
                    <a:gd name="connsiteX91" fmla="*/ 2709746 w 2955073"/>
                    <a:gd name="connsiteY91" fmla="*/ 434898 h 936703"/>
                    <a:gd name="connsiteX92" fmla="*/ 2720897 w 2955073"/>
                    <a:gd name="connsiteY92" fmla="*/ 490654 h 936703"/>
                    <a:gd name="connsiteX93" fmla="*/ 2743200 w 2955073"/>
                    <a:gd name="connsiteY93" fmla="*/ 524108 h 936703"/>
                    <a:gd name="connsiteX94" fmla="*/ 2787805 w 2955073"/>
                    <a:gd name="connsiteY94" fmla="*/ 345688 h 936703"/>
                    <a:gd name="connsiteX95" fmla="*/ 2798956 w 2955073"/>
                    <a:gd name="connsiteY95" fmla="*/ 223025 h 936703"/>
                    <a:gd name="connsiteX96" fmla="*/ 2865863 w 2955073"/>
                    <a:gd name="connsiteY96" fmla="*/ 446049 h 936703"/>
                    <a:gd name="connsiteX97" fmla="*/ 2910468 w 2955073"/>
                    <a:gd name="connsiteY97" fmla="*/ 524108 h 936703"/>
                    <a:gd name="connsiteX98" fmla="*/ 2932770 w 2955073"/>
                    <a:gd name="connsiteY98" fmla="*/ 568713 h 936703"/>
                    <a:gd name="connsiteX99" fmla="*/ 2955073 w 2955073"/>
                    <a:gd name="connsiteY99" fmla="*/ 624469 h 936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2955073" h="936703">
                      <a:moveTo>
                        <a:pt x="0" y="646771"/>
                      </a:moveTo>
                      <a:cubicBezTo>
                        <a:pt x="3717" y="576147"/>
                        <a:pt x="5511" y="505395"/>
                        <a:pt x="11151" y="434898"/>
                      </a:cubicBezTo>
                      <a:cubicBezTo>
                        <a:pt x="13585" y="404476"/>
                        <a:pt x="24435" y="354948"/>
                        <a:pt x="33453" y="323386"/>
                      </a:cubicBezTo>
                      <a:cubicBezTo>
                        <a:pt x="36682" y="312084"/>
                        <a:pt x="40888" y="301083"/>
                        <a:pt x="44605" y="289932"/>
                      </a:cubicBezTo>
                      <a:cubicBezTo>
                        <a:pt x="67839" y="301550"/>
                        <a:pt x="96917" y="310213"/>
                        <a:pt x="111512" y="334537"/>
                      </a:cubicBezTo>
                      <a:cubicBezTo>
                        <a:pt x="117560" y="344616"/>
                        <a:pt x="118536" y="356985"/>
                        <a:pt x="122663" y="367991"/>
                      </a:cubicBezTo>
                      <a:cubicBezTo>
                        <a:pt x="129692" y="386734"/>
                        <a:pt x="138125" y="404935"/>
                        <a:pt x="144966" y="423747"/>
                      </a:cubicBezTo>
                      <a:cubicBezTo>
                        <a:pt x="153000" y="445840"/>
                        <a:pt x="159834" y="468352"/>
                        <a:pt x="167268" y="490654"/>
                      </a:cubicBezTo>
                      <a:cubicBezTo>
                        <a:pt x="170985" y="501805"/>
                        <a:pt x="170107" y="515796"/>
                        <a:pt x="178419" y="524108"/>
                      </a:cubicBezTo>
                      <a:lnTo>
                        <a:pt x="200722" y="546410"/>
                      </a:lnTo>
                      <a:cubicBezTo>
                        <a:pt x="203472" y="554659"/>
                        <a:pt x="219763" y="613317"/>
                        <a:pt x="234175" y="613317"/>
                      </a:cubicBezTo>
                      <a:cubicBezTo>
                        <a:pt x="247577" y="613317"/>
                        <a:pt x="249969" y="591579"/>
                        <a:pt x="256478" y="579864"/>
                      </a:cubicBezTo>
                      <a:cubicBezTo>
                        <a:pt x="293132" y="513886"/>
                        <a:pt x="295187" y="498940"/>
                        <a:pt x="323385" y="423747"/>
                      </a:cubicBezTo>
                      <a:cubicBezTo>
                        <a:pt x="326240" y="392338"/>
                        <a:pt x="333482" y="278926"/>
                        <a:pt x="345687" y="234176"/>
                      </a:cubicBezTo>
                      <a:cubicBezTo>
                        <a:pt x="350954" y="214864"/>
                        <a:pt x="360961" y="197163"/>
                        <a:pt x="367990" y="178420"/>
                      </a:cubicBezTo>
                      <a:cubicBezTo>
                        <a:pt x="372117" y="167414"/>
                        <a:pt x="372911" y="154934"/>
                        <a:pt x="379141" y="144966"/>
                      </a:cubicBezTo>
                      <a:cubicBezTo>
                        <a:pt x="391755" y="124783"/>
                        <a:pt x="408878" y="107795"/>
                        <a:pt x="423746" y="89210"/>
                      </a:cubicBezTo>
                      <a:cubicBezTo>
                        <a:pt x="446048" y="163552"/>
                        <a:pt x="471828" y="236938"/>
                        <a:pt x="490653" y="312235"/>
                      </a:cubicBezTo>
                      <a:cubicBezTo>
                        <a:pt x="498087" y="341971"/>
                        <a:pt x="504307" y="372038"/>
                        <a:pt x="512956" y="401444"/>
                      </a:cubicBezTo>
                      <a:cubicBezTo>
                        <a:pt x="522906" y="435274"/>
                        <a:pt x="537559" y="467670"/>
                        <a:pt x="546409" y="501805"/>
                      </a:cubicBezTo>
                      <a:cubicBezTo>
                        <a:pt x="561633" y="560526"/>
                        <a:pt x="598370" y="734320"/>
                        <a:pt x="613317" y="814039"/>
                      </a:cubicBezTo>
                      <a:cubicBezTo>
                        <a:pt x="656138" y="1042416"/>
                        <a:pt x="596098" y="739094"/>
                        <a:pt x="635619" y="936703"/>
                      </a:cubicBezTo>
                      <a:cubicBezTo>
                        <a:pt x="643053" y="918118"/>
                        <a:pt x="652764" y="900288"/>
                        <a:pt x="657922" y="880947"/>
                      </a:cubicBezTo>
                      <a:cubicBezTo>
                        <a:pt x="667689" y="844320"/>
                        <a:pt x="668237" y="805396"/>
                        <a:pt x="680224" y="769435"/>
                      </a:cubicBezTo>
                      <a:lnTo>
                        <a:pt x="702527" y="702527"/>
                      </a:lnTo>
                      <a:cubicBezTo>
                        <a:pt x="706244" y="676508"/>
                        <a:pt x="708523" y="650242"/>
                        <a:pt x="713678" y="624469"/>
                      </a:cubicBezTo>
                      <a:cubicBezTo>
                        <a:pt x="715983" y="612943"/>
                        <a:pt x="722524" y="602541"/>
                        <a:pt x="724829" y="591015"/>
                      </a:cubicBezTo>
                      <a:cubicBezTo>
                        <a:pt x="729984" y="565242"/>
                        <a:pt x="733077" y="539079"/>
                        <a:pt x="735980" y="512956"/>
                      </a:cubicBezTo>
                      <a:cubicBezTo>
                        <a:pt x="755280" y="339257"/>
                        <a:pt x="736109" y="445399"/>
                        <a:pt x="758283" y="334537"/>
                      </a:cubicBezTo>
                      <a:cubicBezTo>
                        <a:pt x="781254" y="395796"/>
                        <a:pt x="795562" y="430603"/>
                        <a:pt x="814039" y="490654"/>
                      </a:cubicBezTo>
                      <a:cubicBezTo>
                        <a:pt x="865111" y="656639"/>
                        <a:pt x="816689" y="509758"/>
                        <a:pt x="847492" y="602166"/>
                      </a:cubicBezTo>
                      <a:cubicBezTo>
                        <a:pt x="862360" y="591015"/>
                        <a:pt x="880946" y="583581"/>
                        <a:pt x="892097" y="568713"/>
                      </a:cubicBezTo>
                      <a:cubicBezTo>
                        <a:pt x="904107" y="552699"/>
                        <a:pt x="906270" y="531248"/>
                        <a:pt x="914400" y="512956"/>
                      </a:cubicBezTo>
                      <a:cubicBezTo>
                        <a:pt x="921151" y="497766"/>
                        <a:pt x="930677" y="483845"/>
                        <a:pt x="936702" y="468352"/>
                      </a:cubicBezTo>
                      <a:cubicBezTo>
                        <a:pt x="956730" y="416851"/>
                        <a:pt x="967745" y="361659"/>
                        <a:pt x="992458" y="312235"/>
                      </a:cubicBezTo>
                      <a:cubicBezTo>
                        <a:pt x="999892" y="297367"/>
                        <a:pt x="1008587" y="283064"/>
                        <a:pt x="1014761" y="267630"/>
                      </a:cubicBezTo>
                      <a:cubicBezTo>
                        <a:pt x="1023492" y="245802"/>
                        <a:pt x="1037063" y="200722"/>
                        <a:pt x="1037063" y="200722"/>
                      </a:cubicBezTo>
                      <a:cubicBezTo>
                        <a:pt x="1052697" y="247624"/>
                        <a:pt x="1071816" y="296426"/>
                        <a:pt x="1081668" y="345688"/>
                      </a:cubicBezTo>
                      <a:cubicBezTo>
                        <a:pt x="1095301" y="413854"/>
                        <a:pt x="1105651" y="528308"/>
                        <a:pt x="1126273" y="579864"/>
                      </a:cubicBezTo>
                      <a:cubicBezTo>
                        <a:pt x="1152940" y="646534"/>
                        <a:pt x="1142245" y="616630"/>
                        <a:pt x="1159727" y="669074"/>
                      </a:cubicBezTo>
                      <a:cubicBezTo>
                        <a:pt x="1167161" y="646771"/>
                        <a:pt x="1175844" y="624847"/>
                        <a:pt x="1182029" y="602166"/>
                      </a:cubicBezTo>
                      <a:cubicBezTo>
                        <a:pt x="1187016" y="583880"/>
                        <a:pt x="1187832" y="564593"/>
                        <a:pt x="1193180" y="546410"/>
                      </a:cubicBezTo>
                      <a:cubicBezTo>
                        <a:pt x="1206447" y="501303"/>
                        <a:pt x="1223761" y="457473"/>
                        <a:pt x="1237785" y="412595"/>
                      </a:cubicBezTo>
                      <a:cubicBezTo>
                        <a:pt x="1242356" y="397967"/>
                        <a:pt x="1244904" y="382777"/>
                        <a:pt x="1248936" y="367991"/>
                      </a:cubicBezTo>
                      <a:cubicBezTo>
                        <a:pt x="1256056" y="341884"/>
                        <a:pt x="1263805" y="315952"/>
                        <a:pt x="1271239" y="289932"/>
                      </a:cubicBezTo>
                      <a:cubicBezTo>
                        <a:pt x="1274956" y="260195"/>
                        <a:pt x="1266185" y="175514"/>
                        <a:pt x="1282390" y="200722"/>
                      </a:cubicBezTo>
                      <a:cubicBezTo>
                        <a:pt x="1329444" y="273917"/>
                        <a:pt x="1341863" y="364273"/>
                        <a:pt x="1371600" y="446049"/>
                      </a:cubicBezTo>
                      <a:cubicBezTo>
                        <a:pt x="1458476" y="684957"/>
                        <a:pt x="1372558" y="470269"/>
                        <a:pt x="1460809" y="646771"/>
                      </a:cubicBezTo>
                      <a:cubicBezTo>
                        <a:pt x="1507027" y="739206"/>
                        <a:pt x="1465303" y="668407"/>
                        <a:pt x="1494263" y="735981"/>
                      </a:cubicBezTo>
                      <a:cubicBezTo>
                        <a:pt x="1500811" y="751260"/>
                        <a:pt x="1509132" y="765718"/>
                        <a:pt x="1516566" y="780586"/>
                      </a:cubicBezTo>
                      <a:cubicBezTo>
                        <a:pt x="1524000" y="762001"/>
                        <a:pt x="1533369" y="744077"/>
                        <a:pt x="1538868" y="724830"/>
                      </a:cubicBezTo>
                      <a:cubicBezTo>
                        <a:pt x="1579935" y="581094"/>
                        <a:pt x="1567642" y="497529"/>
                        <a:pt x="1583473" y="323386"/>
                      </a:cubicBezTo>
                      <a:lnTo>
                        <a:pt x="1594624" y="200722"/>
                      </a:lnTo>
                      <a:cubicBezTo>
                        <a:pt x="1598341" y="219307"/>
                        <a:pt x="1601178" y="238091"/>
                        <a:pt x="1605775" y="256478"/>
                      </a:cubicBezTo>
                      <a:cubicBezTo>
                        <a:pt x="1608626" y="267882"/>
                        <a:pt x="1612910" y="278885"/>
                        <a:pt x="1616927" y="289932"/>
                      </a:cubicBezTo>
                      <a:cubicBezTo>
                        <a:pt x="1627780" y="319779"/>
                        <a:pt x="1637870" y="349951"/>
                        <a:pt x="1650380" y="379142"/>
                      </a:cubicBezTo>
                      <a:cubicBezTo>
                        <a:pt x="1660202" y="402061"/>
                        <a:pt x="1671894" y="424159"/>
                        <a:pt x="1683834" y="446049"/>
                      </a:cubicBezTo>
                      <a:cubicBezTo>
                        <a:pt x="1712024" y="497731"/>
                        <a:pt x="1718190" y="496476"/>
                        <a:pt x="1739590" y="546410"/>
                      </a:cubicBezTo>
                      <a:cubicBezTo>
                        <a:pt x="1744220" y="557214"/>
                        <a:pt x="1747024" y="568713"/>
                        <a:pt x="1750741" y="579864"/>
                      </a:cubicBezTo>
                      <a:cubicBezTo>
                        <a:pt x="1758175" y="568713"/>
                        <a:pt x="1768583" y="559048"/>
                        <a:pt x="1773044" y="546410"/>
                      </a:cubicBezTo>
                      <a:cubicBezTo>
                        <a:pt x="1791057" y="495374"/>
                        <a:pt x="1817648" y="390293"/>
                        <a:pt x="1817648" y="390293"/>
                      </a:cubicBezTo>
                      <a:cubicBezTo>
                        <a:pt x="1821365" y="356839"/>
                        <a:pt x="1823266" y="323134"/>
                        <a:pt x="1828800" y="289932"/>
                      </a:cubicBezTo>
                      <a:cubicBezTo>
                        <a:pt x="1830732" y="278337"/>
                        <a:pt x="1828800" y="260195"/>
                        <a:pt x="1839951" y="256478"/>
                      </a:cubicBezTo>
                      <a:cubicBezTo>
                        <a:pt x="1849925" y="253153"/>
                        <a:pt x="1854819" y="271347"/>
                        <a:pt x="1862253" y="278781"/>
                      </a:cubicBezTo>
                      <a:cubicBezTo>
                        <a:pt x="1869687" y="304800"/>
                        <a:pt x="1874148" y="331860"/>
                        <a:pt x="1884556" y="356839"/>
                      </a:cubicBezTo>
                      <a:cubicBezTo>
                        <a:pt x="1892892" y="376846"/>
                        <a:pt x="1907733" y="393512"/>
                        <a:pt x="1918009" y="412595"/>
                      </a:cubicBezTo>
                      <a:cubicBezTo>
                        <a:pt x="1933771" y="441868"/>
                        <a:pt x="1949827" y="471116"/>
                        <a:pt x="1962614" y="501805"/>
                      </a:cubicBezTo>
                      <a:cubicBezTo>
                        <a:pt x="1991974" y="572268"/>
                        <a:pt x="1952188" y="524831"/>
                        <a:pt x="1996068" y="568713"/>
                      </a:cubicBezTo>
                      <a:cubicBezTo>
                        <a:pt x="2105473" y="284260"/>
                        <a:pt x="2010632" y="559784"/>
                        <a:pt x="2074127" y="289932"/>
                      </a:cubicBezTo>
                      <a:cubicBezTo>
                        <a:pt x="2078712" y="270447"/>
                        <a:pt x="2089401" y="252919"/>
                        <a:pt x="2096429" y="234176"/>
                      </a:cubicBezTo>
                      <a:cubicBezTo>
                        <a:pt x="2100556" y="223170"/>
                        <a:pt x="2104729" y="212126"/>
                        <a:pt x="2107580" y="200722"/>
                      </a:cubicBezTo>
                      <a:cubicBezTo>
                        <a:pt x="2112177" y="182334"/>
                        <a:pt x="2114619" y="163468"/>
                        <a:pt x="2118731" y="144966"/>
                      </a:cubicBezTo>
                      <a:cubicBezTo>
                        <a:pt x="2122056" y="130005"/>
                        <a:pt x="2126166" y="115229"/>
                        <a:pt x="2129883" y="100361"/>
                      </a:cubicBezTo>
                      <a:cubicBezTo>
                        <a:pt x="2137317" y="111512"/>
                        <a:pt x="2147030" y="121444"/>
                        <a:pt x="2152185" y="133815"/>
                      </a:cubicBezTo>
                      <a:cubicBezTo>
                        <a:pt x="2165748" y="166366"/>
                        <a:pt x="2175952" y="200269"/>
                        <a:pt x="2185639" y="234176"/>
                      </a:cubicBezTo>
                      <a:cubicBezTo>
                        <a:pt x="2193073" y="260196"/>
                        <a:pt x="2197891" y="287110"/>
                        <a:pt x="2207941" y="312235"/>
                      </a:cubicBezTo>
                      <a:cubicBezTo>
                        <a:pt x="2212918" y="324678"/>
                        <a:pt x="2223595" y="334052"/>
                        <a:pt x="2230244" y="345688"/>
                      </a:cubicBezTo>
                      <a:cubicBezTo>
                        <a:pt x="2238491" y="360121"/>
                        <a:pt x="2245998" y="375014"/>
                        <a:pt x="2252546" y="390293"/>
                      </a:cubicBezTo>
                      <a:cubicBezTo>
                        <a:pt x="2257176" y="401097"/>
                        <a:pt x="2257989" y="413472"/>
                        <a:pt x="2263697" y="423747"/>
                      </a:cubicBezTo>
                      <a:cubicBezTo>
                        <a:pt x="2276714" y="447178"/>
                        <a:pt x="2293911" y="468040"/>
                        <a:pt x="2308302" y="490654"/>
                      </a:cubicBezTo>
                      <a:cubicBezTo>
                        <a:pt x="2319938" y="508940"/>
                        <a:pt x="2329158" y="528773"/>
                        <a:pt x="2341756" y="546410"/>
                      </a:cubicBezTo>
                      <a:cubicBezTo>
                        <a:pt x="2366389" y="580897"/>
                        <a:pt x="2419814" y="646771"/>
                        <a:pt x="2419814" y="646771"/>
                      </a:cubicBezTo>
                      <a:cubicBezTo>
                        <a:pt x="2438399" y="613317"/>
                        <a:pt x="2461357" y="581942"/>
                        <a:pt x="2475570" y="546410"/>
                      </a:cubicBezTo>
                      <a:cubicBezTo>
                        <a:pt x="2517745" y="440973"/>
                        <a:pt x="2513737" y="359663"/>
                        <a:pt x="2531327" y="245327"/>
                      </a:cubicBezTo>
                      <a:cubicBezTo>
                        <a:pt x="2537091" y="207861"/>
                        <a:pt x="2546848" y="171110"/>
                        <a:pt x="2553629" y="133815"/>
                      </a:cubicBezTo>
                      <a:cubicBezTo>
                        <a:pt x="2561718" y="89324"/>
                        <a:pt x="2575931" y="0"/>
                        <a:pt x="2575931" y="0"/>
                      </a:cubicBezTo>
                      <a:cubicBezTo>
                        <a:pt x="2579648" y="11151"/>
                        <a:pt x="2584778" y="21928"/>
                        <a:pt x="2587083" y="33454"/>
                      </a:cubicBezTo>
                      <a:cubicBezTo>
                        <a:pt x="2595951" y="77796"/>
                        <a:pt x="2598418" y="123399"/>
                        <a:pt x="2609385" y="167269"/>
                      </a:cubicBezTo>
                      <a:cubicBezTo>
                        <a:pt x="2613417" y="183396"/>
                        <a:pt x="2626006" y="196252"/>
                        <a:pt x="2631687" y="211874"/>
                      </a:cubicBezTo>
                      <a:cubicBezTo>
                        <a:pt x="2643046" y="243111"/>
                        <a:pt x="2651589" y="289507"/>
                        <a:pt x="2665141" y="323386"/>
                      </a:cubicBezTo>
                      <a:cubicBezTo>
                        <a:pt x="2675654" y="349670"/>
                        <a:pt x="2688082" y="375160"/>
                        <a:pt x="2698595" y="401444"/>
                      </a:cubicBezTo>
                      <a:cubicBezTo>
                        <a:pt x="2702961" y="412358"/>
                        <a:pt x="2706895" y="423494"/>
                        <a:pt x="2709746" y="434898"/>
                      </a:cubicBezTo>
                      <a:cubicBezTo>
                        <a:pt x="2714343" y="453286"/>
                        <a:pt x="2714242" y="472907"/>
                        <a:pt x="2720897" y="490654"/>
                      </a:cubicBezTo>
                      <a:cubicBezTo>
                        <a:pt x="2725603" y="503203"/>
                        <a:pt x="2735766" y="512957"/>
                        <a:pt x="2743200" y="524108"/>
                      </a:cubicBezTo>
                      <a:cubicBezTo>
                        <a:pt x="2775027" y="619590"/>
                        <a:pt x="2764281" y="604460"/>
                        <a:pt x="2787805" y="345688"/>
                      </a:cubicBezTo>
                      <a:lnTo>
                        <a:pt x="2798956" y="223025"/>
                      </a:lnTo>
                      <a:cubicBezTo>
                        <a:pt x="2812562" y="272914"/>
                        <a:pt x="2843241" y="394341"/>
                        <a:pt x="2865863" y="446049"/>
                      </a:cubicBezTo>
                      <a:cubicBezTo>
                        <a:pt x="2877875" y="473505"/>
                        <a:pt x="2896118" y="497799"/>
                        <a:pt x="2910468" y="524108"/>
                      </a:cubicBezTo>
                      <a:cubicBezTo>
                        <a:pt x="2918428" y="538701"/>
                        <a:pt x="2926933" y="553148"/>
                        <a:pt x="2932770" y="568713"/>
                      </a:cubicBezTo>
                      <a:cubicBezTo>
                        <a:pt x="2955137" y="628358"/>
                        <a:pt x="2929676" y="599070"/>
                        <a:pt x="2955073" y="624469"/>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a:solidFill>
                      <a:srgbClr val="FFFFFF"/>
                    </a:solidFill>
                  </a:endParaRPr>
                </a:p>
              </p:txBody>
            </p:sp>
            <p:sp>
              <p:nvSpPr>
                <p:cNvPr id="87" name="文本框 86">
                  <a:extLst>
                    <a:ext uri="{FF2B5EF4-FFF2-40B4-BE49-F238E27FC236}">
                      <a16:creationId xmlns:a16="http://schemas.microsoft.com/office/drawing/2014/main" id="{F0090390-C716-61F6-66C9-B3412614C4BD}"/>
                    </a:ext>
                  </a:extLst>
                </p:cNvPr>
                <p:cNvSpPr txBox="1"/>
                <p:nvPr/>
              </p:nvSpPr>
              <p:spPr>
                <a:xfrm>
                  <a:off x="4656383" y="2962657"/>
                  <a:ext cx="1307385" cy="876601"/>
                </a:xfrm>
                <a:prstGeom prst="rect">
                  <a:avLst/>
                </a:prstGeom>
                <a:noFill/>
              </p:spPr>
              <p:txBody>
                <a:bodyPr wrap="square">
                  <a:spAutoFit/>
                </a:bodyPr>
                <a:lstStyle/>
                <a:p>
                  <a:pPr algn="ctr">
                    <a:defRPr/>
                  </a:pPr>
                  <a:r>
                    <a:rPr lang="en-US" altLang="zh-CN" sz="833" b="1" dirty="0">
                      <a:solidFill>
                        <a:srgbClr val="0432FF"/>
                      </a:solidFill>
                      <a:ea typeface="黑体" panose="02010609060101010101" pitchFamily="49" charset="-122"/>
                      <a:cs typeface="Times New Roman" panose="02020603050405020304" pitchFamily="18" charset="0"/>
                    </a:rPr>
                    <a:t>interannual</a:t>
                  </a:r>
                </a:p>
                <a:p>
                  <a:pPr algn="ctr">
                    <a:defRPr/>
                  </a:pPr>
                  <a:r>
                    <a:rPr lang="zh-CN" altLang="en-US" sz="833" b="1" dirty="0">
                      <a:solidFill>
                        <a:srgbClr val="0432FF"/>
                      </a:solidFill>
                      <a:ea typeface="黑体" panose="02010609060101010101" pitchFamily="49" charset="-122"/>
                      <a:cs typeface="Times New Roman" panose="02020603050405020304" pitchFamily="18" charset="0"/>
                    </a:rPr>
                    <a:t>（</a:t>
                  </a:r>
                  <a:r>
                    <a:rPr lang="en-US" altLang="zh-CN" sz="833" b="1" dirty="0">
                      <a:solidFill>
                        <a:srgbClr val="0432FF"/>
                      </a:solidFill>
                      <a:ea typeface="黑体" panose="02010609060101010101" pitchFamily="49" charset="-122"/>
                      <a:cs typeface="Times New Roman" panose="02020603050405020304" pitchFamily="18" charset="0"/>
                    </a:rPr>
                    <a:t>2-8</a:t>
                  </a:r>
                  <a:r>
                    <a:rPr lang="zh-CN" altLang="en-US" sz="833" b="1" dirty="0">
                      <a:solidFill>
                        <a:srgbClr val="0432FF"/>
                      </a:solidFill>
                      <a:ea typeface="黑体" panose="02010609060101010101" pitchFamily="49" charset="-122"/>
                      <a:cs typeface="Times New Roman" panose="02020603050405020304" pitchFamily="18" charset="0"/>
                    </a:rPr>
                    <a:t> </a:t>
                  </a:r>
                  <a:r>
                    <a:rPr lang="en-US" altLang="zh-CN" sz="833" b="1" dirty="0" err="1">
                      <a:solidFill>
                        <a:srgbClr val="0432FF"/>
                      </a:solidFill>
                      <a:ea typeface="黑体" panose="02010609060101010101" pitchFamily="49" charset="-122"/>
                      <a:cs typeface="Times New Roman" panose="02020603050405020304" pitchFamily="18" charset="0"/>
                    </a:rPr>
                    <a:t>yr</a:t>
                  </a:r>
                  <a:r>
                    <a:rPr lang="zh-CN" altLang="en-US" sz="833" b="1" dirty="0">
                      <a:solidFill>
                        <a:srgbClr val="0432FF"/>
                      </a:solidFill>
                      <a:ea typeface="黑体" panose="02010609060101010101" pitchFamily="49" charset="-122"/>
                      <a:cs typeface="Times New Roman" panose="02020603050405020304" pitchFamily="18" charset="0"/>
                    </a:rPr>
                    <a:t>）</a:t>
                  </a:r>
                  <a:endParaRPr lang="en-US" altLang="zh-CN" sz="833" b="1" dirty="0">
                    <a:solidFill>
                      <a:srgbClr val="0432FF"/>
                    </a:solidFill>
                    <a:ea typeface="黑体" panose="02010609060101010101" pitchFamily="49" charset="-122"/>
                    <a:cs typeface="Times New Roman" panose="02020603050405020304" pitchFamily="18" charset="0"/>
                  </a:endParaRPr>
                </a:p>
              </p:txBody>
            </p:sp>
          </p:grpSp>
          <p:grpSp>
            <p:nvGrpSpPr>
              <p:cNvPr id="36" name="组合 35">
                <a:extLst>
                  <a:ext uri="{FF2B5EF4-FFF2-40B4-BE49-F238E27FC236}">
                    <a16:creationId xmlns:a16="http://schemas.microsoft.com/office/drawing/2014/main" id="{AD7685BC-C995-F12A-9579-7253EC391B40}"/>
                  </a:ext>
                </a:extLst>
              </p:cNvPr>
              <p:cNvGrpSpPr/>
              <p:nvPr/>
            </p:nvGrpSpPr>
            <p:grpSpPr>
              <a:xfrm>
                <a:off x="1495545" y="3844228"/>
                <a:ext cx="3045928" cy="688975"/>
                <a:chOff x="4660677" y="3862935"/>
                <a:chExt cx="3216837" cy="876601"/>
              </a:xfrm>
            </p:grpSpPr>
            <p:sp>
              <p:nvSpPr>
                <p:cNvPr id="105" name="五边形 104">
                  <a:extLst>
                    <a:ext uri="{FF2B5EF4-FFF2-40B4-BE49-F238E27FC236}">
                      <a16:creationId xmlns:a16="http://schemas.microsoft.com/office/drawing/2014/main" id="{7DA56B97-EB23-3481-4C79-7474729615C5}"/>
                    </a:ext>
                  </a:extLst>
                </p:cNvPr>
                <p:cNvSpPr/>
                <p:nvPr/>
              </p:nvSpPr>
              <p:spPr>
                <a:xfrm>
                  <a:off x="4744893" y="3927571"/>
                  <a:ext cx="3132621" cy="727544"/>
                </a:xfrm>
                <a:prstGeom prst="homePlat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dirty="0">
                    <a:solidFill>
                      <a:srgbClr val="FFFFFF"/>
                    </a:solidFill>
                  </a:endParaRPr>
                </a:p>
              </p:txBody>
            </p:sp>
            <p:grpSp>
              <p:nvGrpSpPr>
                <p:cNvPr id="29" name="组合 28">
                  <a:extLst>
                    <a:ext uri="{FF2B5EF4-FFF2-40B4-BE49-F238E27FC236}">
                      <a16:creationId xmlns:a16="http://schemas.microsoft.com/office/drawing/2014/main" id="{BBB974C4-A66A-935C-DAC4-60A2FADD78B6}"/>
                    </a:ext>
                  </a:extLst>
                </p:cNvPr>
                <p:cNvGrpSpPr/>
                <p:nvPr/>
              </p:nvGrpSpPr>
              <p:grpSpPr>
                <a:xfrm>
                  <a:off x="4660677" y="3862935"/>
                  <a:ext cx="2935659" cy="876601"/>
                  <a:chOff x="1204302" y="3678957"/>
                  <a:chExt cx="2935659" cy="876601"/>
                </a:xfrm>
              </p:grpSpPr>
              <p:sp>
                <p:nvSpPr>
                  <p:cNvPr id="68" name="任意形状 67">
                    <a:extLst>
                      <a:ext uri="{FF2B5EF4-FFF2-40B4-BE49-F238E27FC236}">
                        <a16:creationId xmlns:a16="http://schemas.microsoft.com/office/drawing/2014/main" id="{1CA80992-64F6-550F-6868-A5BDD09913A3}"/>
                      </a:ext>
                    </a:extLst>
                  </p:cNvPr>
                  <p:cNvSpPr/>
                  <p:nvPr/>
                </p:nvSpPr>
                <p:spPr>
                  <a:xfrm>
                    <a:off x="2422530" y="3908339"/>
                    <a:ext cx="1717431" cy="506707"/>
                  </a:xfrm>
                  <a:custGeom>
                    <a:avLst/>
                    <a:gdLst>
                      <a:gd name="connsiteX0" fmla="*/ 0 w 3088888"/>
                      <a:gd name="connsiteY0" fmla="*/ 512956 h 579863"/>
                      <a:gd name="connsiteX1" fmla="*/ 55756 w 3088888"/>
                      <a:gd name="connsiteY1" fmla="*/ 245326 h 579863"/>
                      <a:gd name="connsiteX2" fmla="*/ 78059 w 3088888"/>
                      <a:gd name="connsiteY2" fmla="*/ 178419 h 579863"/>
                      <a:gd name="connsiteX3" fmla="*/ 122664 w 3088888"/>
                      <a:gd name="connsiteY3" fmla="*/ 223024 h 579863"/>
                      <a:gd name="connsiteX4" fmla="*/ 144966 w 3088888"/>
                      <a:gd name="connsiteY4" fmla="*/ 289931 h 579863"/>
                      <a:gd name="connsiteX5" fmla="*/ 167269 w 3088888"/>
                      <a:gd name="connsiteY5" fmla="*/ 345687 h 579863"/>
                      <a:gd name="connsiteX6" fmla="*/ 178420 w 3088888"/>
                      <a:gd name="connsiteY6" fmla="*/ 390292 h 579863"/>
                      <a:gd name="connsiteX7" fmla="*/ 189571 w 3088888"/>
                      <a:gd name="connsiteY7" fmla="*/ 423746 h 579863"/>
                      <a:gd name="connsiteX8" fmla="*/ 211874 w 3088888"/>
                      <a:gd name="connsiteY8" fmla="*/ 501804 h 579863"/>
                      <a:gd name="connsiteX9" fmla="*/ 234176 w 3088888"/>
                      <a:gd name="connsiteY9" fmla="*/ 446048 h 579863"/>
                      <a:gd name="connsiteX10" fmla="*/ 245327 w 3088888"/>
                      <a:gd name="connsiteY10" fmla="*/ 367990 h 579863"/>
                      <a:gd name="connsiteX11" fmla="*/ 256478 w 3088888"/>
                      <a:gd name="connsiteY11" fmla="*/ 301082 h 579863"/>
                      <a:gd name="connsiteX12" fmla="*/ 267630 w 3088888"/>
                      <a:gd name="connsiteY12" fmla="*/ 211873 h 579863"/>
                      <a:gd name="connsiteX13" fmla="*/ 289932 w 3088888"/>
                      <a:gd name="connsiteY13" fmla="*/ 111512 h 579863"/>
                      <a:gd name="connsiteX14" fmla="*/ 367991 w 3088888"/>
                      <a:gd name="connsiteY14" fmla="*/ 323385 h 579863"/>
                      <a:gd name="connsiteX15" fmla="*/ 379142 w 3088888"/>
                      <a:gd name="connsiteY15" fmla="*/ 356839 h 579863"/>
                      <a:gd name="connsiteX16" fmla="*/ 401444 w 3088888"/>
                      <a:gd name="connsiteY16" fmla="*/ 501804 h 579863"/>
                      <a:gd name="connsiteX17" fmla="*/ 412595 w 3088888"/>
                      <a:gd name="connsiteY17" fmla="*/ 546409 h 579863"/>
                      <a:gd name="connsiteX18" fmla="*/ 423747 w 3088888"/>
                      <a:gd name="connsiteY18" fmla="*/ 490653 h 579863"/>
                      <a:gd name="connsiteX19" fmla="*/ 446049 w 3088888"/>
                      <a:gd name="connsiteY19" fmla="*/ 323385 h 579863"/>
                      <a:gd name="connsiteX20" fmla="*/ 468352 w 3088888"/>
                      <a:gd name="connsiteY20" fmla="*/ 234175 h 579863"/>
                      <a:gd name="connsiteX21" fmla="*/ 479503 w 3088888"/>
                      <a:gd name="connsiteY21" fmla="*/ 167268 h 579863"/>
                      <a:gd name="connsiteX22" fmla="*/ 535259 w 3088888"/>
                      <a:gd name="connsiteY22" fmla="*/ 33453 h 579863"/>
                      <a:gd name="connsiteX23" fmla="*/ 557561 w 3088888"/>
                      <a:gd name="connsiteY23" fmla="*/ 256478 h 579863"/>
                      <a:gd name="connsiteX24" fmla="*/ 568713 w 3088888"/>
                      <a:gd name="connsiteY24" fmla="*/ 312234 h 579863"/>
                      <a:gd name="connsiteX25" fmla="*/ 591015 w 3088888"/>
                      <a:gd name="connsiteY25" fmla="*/ 390292 h 579863"/>
                      <a:gd name="connsiteX26" fmla="*/ 602166 w 3088888"/>
                      <a:gd name="connsiteY26" fmla="*/ 434897 h 579863"/>
                      <a:gd name="connsiteX27" fmla="*/ 613317 w 3088888"/>
                      <a:gd name="connsiteY27" fmla="*/ 323385 h 579863"/>
                      <a:gd name="connsiteX28" fmla="*/ 624469 w 3088888"/>
                      <a:gd name="connsiteY28" fmla="*/ 78058 h 579863"/>
                      <a:gd name="connsiteX29" fmla="*/ 646771 w 3088888"/>
                      <a:gd name="connsiteY29" fmla="*/ 144965 h 579863"/>
                      <a:gd name="connsiteX30" fmla="*/ 680225 w 3088888"/>
                      <a:gd name="connsiteY30" fmla="*/ 267629 h 579863"/>
                      <a:gd name="connsiteX31" fmla="*/ 691376 w 3088888"/>
                      <a:gd name="connsiteY31" fmla="*/ 345687 h 579863"/>
                      <a:gd name="connsiteX32" fmla="*/ 702527 w 3088888"/>
                      <a:gd name="connsiteY32" fmla="*/ 434897 h 579863"/>
                      <a:gd name="connsiteX33" fmla="*/ 724830 w 3088888"/>
                      <a:gd name="connsiteY33" fmla="*/ 524107 h 579863"/>
                      <a:gd name="connsiteX34" fmla="*/ 735981 w 3088888"/>
                      <a:gd name="connsiteY34" fmla="*/ 579863 h 579863"/>
                      <a:gd name="connsiteX35" fmla="*/ 747132 w 3088888"/>
                      <a:gd name="connsiteY35" fmla="*/ 524107 h 579863"/>
                      <a:gd name="connsiteX36" fmla="*/ 758283 w 3088888"/>
                      <a:gd name="connsiteY36" fmla="*/ 434897 h 579863"/>
                      <a:gd name="connsiteX37" fmla="*/ 791737 w 3088888"/>
                      <a:gd name="connsiteY37" fmla="*/ 289931 h 579863"/>
                      <a:gd name="connsiteX38" fmla="*/ 825191 w 3088888"/>
                      <a:gd name="connsiteY38" fmla="*/ 200721 h 579863"/>
                      <a:gd name="connsiteX39" fmla="*/ 847493 w 3088888"/>
                      <a:gd name="connsiteY39" fmla="*/ 122663 h 579863"/>
                      <a:gd name="connsiteX40" fmla="*/ 880947 w 3088888"/>
                      <a:gd name="connsiteY40" fmla="*/ 367990 h 579863"/>
                      <a:gd name="connsiteX41" fmla="*/ 892098 w 3088888"/>
                      <a:gd name="connsiteY41" fmla="*/ 446048 h 579863"/>
                      <a:gd name="connsiteX42" fmla="*/ 914400 w 3088888"/>
                      <a:gd name="connsiteY42" fmla="*/ 535258 h 579863"/>
                      <a:gd name="connsiteX43" fmla="*/ 981308 w 3088888"/>
                      <a:gd name="connsiteY43" fmla="*/ 278780 h 579863"/>
                      <a:gd name="connsiteX44" fmla="*/ 992459 w 3088888"/>
                      <a:gd name="connsiteY44" fmla="*/ 189570 h 579863"/>
                      <a:gd name="connsiteX45" fmla="*/ 1003610 w 3088888"/>
                      <a:gd name="connsiteY45" fmla="*/ 156117 h 579863"/>
                      <a:gd name="connsiteX46" fmla="*/ 1037064 w 3088888"/>
                      <a:gd name="connsiteY46" fmla="*/ 55756 h 579863"/>
                      <a:gd name="connsiteX47" fmla="*/ 1059366 w 3088888"/>
                      <a:gd name="connsiteY47" fmla="*/ 234175 h 579863"/>
                      <a:gd name="connsiteX48" fmla="*/ 1070517 w 3088888"/>
                      <a:gd name="connsiteY48" fmla="*/ 412595 h 579863"/>
                      <a:gd name="connsiteX49" fmla="*/ 1081669 w 3088888"/>
                      <a:gd name="connsiteY49" fmla="*/ 468351 h 579863"/>
                      <a:gd name="connsiteX50" fmla="*/ 1103971 w 3088888"/>
                      <a:gd name="connsiteY50" fmla="*/ 568712 h 579863"/>
                      <a:gd name="connsiteX51" fmla="*/ 1159727 w 3088888"/>
                      <a:gd name="connsiteY51" fmla="*/ 390292 h 579863"/>
                      <a:gd name="connsiteX52" fmla="*/ 1170878 w 3088888"/>
                      <a:gd name="connsiteY52" fmla="*/ 312234 h 579863"/>
                      <a:gd name="connsiteX53" fmla="*/ 1193181 w 3088888"/>
                      <a:gd name="connsiteY53" fmla="*/ 234175 h 579863"/>
                      <a:gd name="connsiteX54" fmla="*/ 1215483 w 3088888"/>
                      <a:gd name="connsiteY54" fmla="*/ 133814 h 579863"/>
                      <a:gd name="connsiteX55" fmla="*/ 1248937 w 3088888"/>
                      <a:gd name="connsiteY55" fmla="*/ 301082 h 579863"/>
                      <a:gd name="connsiteX56" fmla="*/ 1271239 w 3088888"/>
                      <a:gd name="connsiteY56" fmla="*/ 401443 h 579863"/>
                      <a:gd name="connsiteX57" fmla="*/ 1282391 w 3088888"/>
                      <a:gd name="connsiteY57" fmla="*/ 457200 h 579863"/>
                      <a:gd name="connsiteX58" fmla="*/ 1304693 w 3088888"/>
                      <a:gd name="connsiteY58" fmla="*/ 390292 h 579863"/>
                      <a:gd name="connsiteX59" fmla="*/ 1338147 w 3088888"/>
                      <a:gd name="connsiteY59" fmla="*/ 189570 h 579863"/>
                      <a:gd name="connsiteX60" fmla="*/ 1371600 w 3088888"/>
                      <a:gd name="connsiteY60" fmla="*/ 267629 h 579863"/>
                      <a:gd name="connsiteX61" fmla="*/ 1393903 w 3088888"/>
                      <a:gd name="connsiteY61" fmla="*/ 412595 h 579863"/>
                      <a:gd name="connsiteX62" fmla="*/ 1405054 w 3088888"/>
                      <a:gd name="connsiteY62" fmla="*/ 457200 h 579863"/>
                      <a:gd name="connsiteX63" fmla="*/ 1416205 w 3088888"/>
                      <a:gd name="connsiteY63" fmla="*/ 412595 h 579863"/>
                      <a:gd name="connsiteX64" fmla="*/ 1427356 w 3088888"/>
                      <a:gd name="connsiteY64" fmla="*/ 356839 h 579863"/>
                      <a:gd name="connsiteX65" fmla="*/ 1460810 w 3088888"/>
                      <a:gd name="connsiteY65" fmla="*/ 234175 h 579863"/>
                      <a:gd name="connsiteX66" fmla="*/ 1483113 w 3088888"/>
                      <a:gd name="connsiteY66" fmla="*/ 122663 h 579863"/>
                      <a:gd name="connsiteX67" fmla="*/ 1494264 w 3088888"/>
                      <a:gd name="connsiteY67" fmla="*/ 367990 h 579863"/>
                      <a:gd name="connsiteX68" fmla="*/ 1505415 w 3088888"/>
                      <a:gd name="connsiteY68" fmla="*/ 412595 h 579863"/>
                      <a:gd name="connsiteX69" fmla="*/ 1538869 w 3088888"/>
                      <a:gd name="connsiteY69" fmla="*/ 546409 h 579863"/>
                      <a:gd name="connsiteX70" fmla="*/ 1561171 w 3088888"/>
                      <a:gd name="connsiteY70" fmla="*/ 423746 h 579863"/>
                      <a:gd name="connsiteX71" fmla="*/ 1594625 w 3088888"/>
                      <a:gd name="connsiteY71" fmla="*/ 256478 h 579863"/>
                      <a:gd name="connsiteX72" fmla="*/ 1639230 w 3088888"/>
                      <a:gd name="connsiteY72" fmla="*/ 33453 h 579863"/>
                      <a:gd name="connsiteX73" fmla="*/ 1650381 w 3088888"/>
                      <a:gd name="connsiteY73" fmla="*/ 0 h 579863"/>
                      <a:gd name="connsiteX74" fmla="*/ 1683834 w 3088888"/>
                      <a:gd name="connsiteY74" fmla="*/ 189570 h 579863"/>
                      <a:gd name="connsiteX75" fmla="*/ 1717288 w 3088888"/>
                      <a:gd name="connsiteY75" fmla="*/ 345687 h 579863"/>
                      <a:gd name="connsiteX76" fmla="*/ 1728439 w 3088888"/>
                      <a:gd name="connsiteY76" fmla="*/ 423746 h 579863"/>
                      <a:gd name="connsiteX77" fmla="*/ 1750742 w 3088888"/>
                      <a:gd name="connsiteY77" fmla="*/ 501804 h 579863"/>
                      <a:gd name="connsiteX78" fmla="*/ 1784195 w 3088888"/>
                      <a:gd name="connsiteY78" fmla="*/ 245326 h 579863"/>
                      <a:gd name="connsiteX79" fmla="*/ 1795347 w 3088888"/>
                      <a:gd name="connsiteY79" fmla="*/ 200721 h 579863"/>
                      <a:gd name="connsiteX80" fmla="*/ 1828800 w 3088888"/>
                      <a:gd name="connsiteY80" fmla="*/ 111512 h 579863"/>
                      <a:gd name="connsiteX81" fmla="*/ 1839952 w 3088888"/>
                      <a:gd name="connsiteY81" fmla="*/ 200721 h 579863"/>
                      <a:gd name="connsiteX82" fmla="*/ 1851103 w 3088888"/>
                      <a:gd name="connsiteY82" fmla="*/ 356839 h 579863"/>
                      <a:gd name="connsiteX83" fmla="*/ 1873405 w 3088888"/>
                      <a:gd name="connsiteY83" fmla="*/ 423746 h 579863"/>
                      <a:gd name="connsiteX84" fmla="*/ 1884556 w 3088888"/>
                      <a:gd name="connsiteY84" fmla="*/ 468351 h 579863"/>
                      <a:gd name="connsiteX85" fmla="*/ 1895708 w 3088888"/>
                      <a:gd name="connsiteY85" fmla="*/ 423746 h 579863"/>
                      <a:gd name="connsiteX86" fmla="*/ 1929161 w 3088888"/>
                      <a:gd name="connsiteY86" fmla="*/ 256478 h 579863"/>
                      <a:gd name="connsiteX87" fmla="*/ 1951464 w 3088888"/>
                      <a:gd name="connsiteY87" fmla="*/ 178419 h 579863"/>
                      <a:gd name="connsiteX88" fmla="*/ 1973766 w 3088888"/>
                      <a:gd name="connsiteY88" fmla="*/ 89209 h 579863"/>
                      <a:gd name="connsiteX89" fmla="*/ 1996069 w 3088888"/>
                      <a:gd name="connsiteY89" fmla="*/ 312234 h 579863"/>
                      <a:gd name="connsiteX90" fmla="*/ 2018371 w 3088888"/>
                      <a:gd name="connsiteY90" fmla="*/ 412595 h 579863"/>
                      <a:gd name="connsiteX91" fmla="*/ 2040674 w 3088888"/>
                      <a:gd name="connsiteY91" fmla="*/ 490653 h 579863"/>
                      <a:gd name="connsiteX92" fmla="*/ 2062976 w 3088888"/>
                      <a:gd name="connsiteY92" fmla="*/ 557560 h 579863"/>
                      <a:gd name="connsiteX93" fmla="*/ 2085278 w 3088888"/>
                      <a:gd name="connsiteY93" fmla="*/ 479502 h 579863"/>
                      <a:gd name="connsiteX94" fmla="*/ 2118732 w 3088888"/>
                      <a:gd name="connsiteY94" fmla="*/ 267629 h 579863"/>
                      <a:gd name="connsiteX95" fmla="*/ 2129883 w 3088888"/>
                      <a:gd name="connsiteY95" fmla="*/ 144965 h 579863"/>
                      <a:gd name="connsiteX96" fmla="*/ 2196791 w 3088888"/>
                      <a:gd name="connsiteY96" fmla="*/ 245326 h 579863"/>
                      <a:gd name="connsiteX97" fmla="*/ 2230244 w 3088888"/>
                      <a:gd name="connsiteY97" fmla="*/ 345687 h 579863"/>
                      <a:gd name="connsiteX98" fmla="*/ 2263698 w 3088888"/>
                      <a:gd name="connsiteY98" fmla="*/ 457200 h 579863"/>
                      <a:gd name="connsiteX99" fmla="*/ 2274849 w 3088888"/>
                      <a:gd name="connsiteY99" fmla="*/ 234175 h 579863"/>
                      <a:gd name="connsiteX100" fmla="*/ 2286000 w 3088888"/>
                      <a:gd name="connsiteY100" fmla="*/ 200721 h 579863"/>
                      <a:gd name="connsiteX101" fmla="*/ 2308303 w 3088888"/>
                      <a:gd name="connsiteY101" fmla="*/ 89209 h 579863"/>
                      <a:gd name="connsiteX102" fmla="*/ 2341756 w 3088888"/>
                      <a:gd name="connsiteY102" fmla="*/ 189570 h 579863"/>
                      <a:gd name="connsiteX103" fmla="*/ 2375210 w 3088888"/>
                      <a:gd name="connsiteY103" fmla="*/ 412595 h 579863"/>
                      <a:gd name="connsiteX104" fmla="*/ 2408664 w 3088888"/>
                      <a:gd name="connsiteY104" fmla="*/ 535258 h 579863"/>
                      <a:gd name="connsiteX105" fmla="*/ 2419815 w 3088888"/>
                      <a:gd name="connsiteY105" fmla="*/ 367990 h 579863"/>
                      <a:gd name="connsiteX106" fmla="*/ 2442117 w 3088888"/>
                      <a:gd name="connsiteY106" fmla="*/ 312234 h 579863"/>
                      <a:gd name="connsiteX107" fmla="*/ 2453269 w 3088888"/>
                      <a:gd name="connsiteY107" fmla="*/ 223024 h 579863"/>
                      <a:gd name="connsiteX108" fmla="*/ 2464420 w 3088888"/>
                      <a:gd name="connsiteY108" fmla="*/ 122663 h 579863"/>
                      <a:gd name="connsiteX109" fmla="*/ 2486722 w 3088888"/>
                      <a:gd name="connsiteY109" fmla="*/ 11151 h 579863"/>
                      <a:gd name="connsiteX110" fmla="*/ 2497874 w 3088888"/>
                      <a:gd name="connsiteY110" fmla="*/ 111512 h 579863"/>
                      <a:gd name="connsiteX111" fmla="*/ 2509025 w 3088888"/>
                      <a:gd name="connsiteY111" fmla="*/ 156117 h 579863"/>
                      <a:gd name="connsiteX112" fmla="*/ 2520176 w 3088888"/>
                      <a:gd name="connsiteY112" fmla="*/ 267629 h 579863"/>
                      <a:gd name="connsiteX113" fmla="*/ 2531327 w 3088888"/>
                      <a:gd name="connsiteY113" fmla="*/ 323385 h 579863"/>
                      <a:gd name="connsiteX114" fmla="*/ 2553630 w 3088888"/>
                      <a:gd name="connsiteY114" fmla="*/ 501804 h 579863"/>
                      <a:gd name="connsiteX115" fmla="*/ 2564781 w 3088888"/>
                      <a:gd name="connsiteY115" fmla="*/ 546409 h 579863"/>
                      <a:gd name="connsiteX116" fmla="*/ 2587083 w 3088888"/>
                      <a:gd name="connsiteY116" fmla="*/ 423746 h 579863"/>
                      <a:gd name="connsiteX117" fmla="*/ 2598234 w 3088888"/>
                      <a:gd name="connsiteY117" fmla="*/ 379141 h 579863"/>
                      <a:gd name="connsiteX118" fmla="*/ 2620537 w 3088888"/>
                      <a:gd name="connsiteY118" fmla="*/ 289931 h 579863"/>
                      <a:gd name="connsiteX119" fmla="*/ 2653991 w 3088888"/>
                      <a:gd name="connsiteY119" fmla="*/ 144965 h 579863"/>
                      <a:gd name="connsiteX120" fmla="*/ 2676293 w 3088888"/>
                      <a:gd name="connsiteY120" fmla="*/ 44604 h 579863"/>
                      <a:gd name="connsiteX121" fmla="*/ 2698595 w 3088888"/>
                      <a:gd name="connsiteY121" fmla="*/ 167268 h 579863"/>
                      <a:gd name="connsiteX122" fmla="*/ 2720898 w 3088888"/>
                      <a:gd name="connsiteY122" fmla="*/ 245326 h 579863"/>
                      <a:gd name="connsiteX123" fmla="*/ 2765503 w 3088888"/>
                      <a:gd name="connsiteY123" fmla="*/ 434897 h 579863"/>
                      <a:gd name="connsiteX124" fmla="*/ 2776654 w 3088888"/>
                      <a:gd name="connsiteY124" fmla="*/ 379141 h 579863"/>
                      <a:gd name="connsiteX125" fmla="*/ 2798956 w 3088888"/>
                      <a:gd name="connsiteY125" fmla="*/ 78058 h 579863"/>
                      <a:gd name="connsiteX126" fmla="*/ 2832410 w 3088888"/>
                      <a:gd name="connsiteY126" fmla="*/ 234175 h 579863"/>
                      <a:gd name="connsiteX127" fmla="*/ 2843561 w 3088888"/>
                      <a:gd name="connsiteY127" fmla="*/ 267629 h 579863"/>
                      <a:gd name="connsiteX128" fmla="*/ 2865864 w 3088888"/>
                      <a:gd name="connsiteY128" fmla="*/ 345687 h 579863"/>
                      <a:gd name="connsiteX129" fmla="*/ 2877015 w 3088888"/>
                      <a:gd name="connsiteY129" fmla="*/ 390292 h 579863"/>
                      <a:gd name="connsiteX130" fmla="*/ 2888166 w 3088888"/>
                      <a:gd name="connsiteY130" fmla="*/ 423746 h 579863"/>
                      <a:gd name="connsiteX131" fmla="*/ 2910469 w 3088888"/>
                      <a:gd name="connsiteY131" fmla="*/ 334536 h 579863"/>
                      <a:gd name="connsiteX132" fmla="*/ 2966225 w 3088888"/>
                      <a:gd name="connsiteY132" fmla="*/ 22302 h 579863"/>
                      <a:gd name="connsiteX133" fmla="*/ 2988527 w 3088888"/>
                      <a:gd name="connsiteY133" fmla="*/ 89209 h 579863"/>
                      <a:gd name="connsiteX134" fmla="*/ 2999678 w 3088888"/>
                      <a:gd name="connsiteY134" fmla="*/ 156117 h 579863"/>
                      <a:gd name="connsiteX135" fmla="*/ 3033132 w 3088888"/>
                      <a:gd name="connsiteY135" fmla="*/ 234175 h 579863"/>
                      <a:gd name="connsiteX136" fmla="*/ 3044283 w 3088888"/>
                      <a:gd name="connsiteY136" fmla="*/ 301082 h 579863"/>
                      <a:gd name="connsiteX137" fmla="*/ 3066586 w 3088888"/>
                      <a:gd name="connsiteY137" fmla="*/ 367990 h 579863"/>
                      <a:gd name="connsiteX138" fmla="*/ 3088888 w 3088888"/>
                      <a:gd name="connsiteY138" fmla="*/ 423746 h 579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3088888" h="579863">
                        <a:moveTo>
                          <a:pt x="0" y="512956"/>
                        </a:moveTo>
                        <a:cubicBezTo>
                          <a:pt x="22579" y="377488"/>
                          <a:pt x="18741" y="378580"/>
                          <a:pt x="55756" y="245326"/>
                        </a:cubicBezTo>
                        <a:cubicBezTo>
                          <a:pt x="62048" y="222675"/>
                          <a:pt x="78059" y="178419"/>
                          <a:pt x="78059" y="178419"/>
                        </a:cubicBezTo>
                        <a:cubicBezTo>
                          <a:pt x="92927" y="193287"/>
                          <a:pt x="111846" y="204993"/>
                          <a:pt x="122664" y="223024"/>
                        </a:cubicBezTo>
                        <a:cubicBezTo>
                          <a:pt x="134759" y="243183"/>
                          <a:pt x="136932" y="267838"/>
                          <a:pt x="144966" y="289931"/>
                        </a:cubicBezTo>
                        <a:cubicBezTo>
                          <a:pt x="151807" y="308743"/>
                          <a:pt x="160939" y="326697"/>
                          <a:pt x="167269" y="345687"/>
                        </a:cubicBezTo>
                        <a:cubicBezTo>
                          <a:pt x="172116" y="360226"/>
                          <a:pt x="174210" y="375556"/>
                          <a:pt x="178420" y="390292"/>
                        </a:cubicBezTo>
                        <a:cubicBezTo>
                          <a:pt x="181649" y="401594"/>
                          <a:pt x="186342" y="412444"/>
                          <a:pt x="189571" y="423746"/>
                        </a:cubicBezTo>
                        <a:cubicBezTo>
                          <a:pt x="217565" y="521726"/>
                          <a:pt x="185144" y="421621"/>
                          <a:pt x="211874" y="501804"/>
                        </a:cubicBezTo>
                        <a:cubicBezTo>
                          <a:pt x="219308" y="483219"/>
                          <a:pt x="229321" y="465467"/>
                          <a:pt x="234176" y="446048"/>
                        </a:cubicBezTo>
                        <a:cubicBezTo>
                          <a:pt x="240551" y="420549"/>
                          <a:pt x="241330" y="393968"/>
                          <a:pt x="245327" y="367990"/>
                        </a:cubicBezTo>
                        <a:cubicBezTo>
                          <a:pt x="248765" y="345643"/>
                          <a:pt x="253280" y="323465"/>
                          <a:pt x="256478" y="301082"/>
                        </a:cubicBezTo>
                        <a:cubicBezTo>
                          <a:pt x="260716" y="271415"/>
                          <a:pt x="263073" y="241492"/>
                          <a:pt x="267630" y="211873"/>
                        </a:cubicBezTo>
                        <a:cubicBezTo>
                          <a:pt x="273293" y="175063"/>
                          <a:pt x="281052" y="147033"/>
                          <a:pt x="289932" y="111512"/>
                        </a:cubicBezTo>
                        <a:cubicBezTo>
                          <a:pt x="341907" y="232784"/>
                          <a:pt x="314436" y="162718"/>
                          <a:pt x="367991" y="323385"/>
                        </a:cubicBezTo>
                        <a:cubicBezTo>
                          <a:pt x="371708" y="334536"/>
                          <a:pt x="376837" y="345313"/>
                          <a:pt x="379142" y="356839"/>
                        </a:cubicBezTo>
                        <a:cubicBezTo>
                          <a:pt x="413249" y="527376"/>
                          <a:pt x="360938" y="258767"/>
                          <a:pt x="401444" y="501804"/>
                        </a:cubicBezTo>
                        <a:cubicBezTo>
                          <a:pt x="403964" y="516921"/>
                          <a:pt x="408878" y="531541"/>
                          <a:pt x="412595" y="546409"/>
                        </a:cubicBezTo>
                        <a:cubicBezTo>
                          <a:pt x="416312" y="527824"/>
                          <a:pt x="420935" y="509397"/>
                          <a:pt x="423747" y="490653"/>
                        </a:cubicBezTo>
                        <a:cubicBezTo>
                          <a:pt x="432091" y="435026"/>
                          <a:pt x="436411" y="378803"/>
                          <a:pt x="446049" y="323385"/>
                        </a:cubicBezTo>
                        <a:cubicBezTo>
                          <a:pt x="451301" y="293186"/>
                          <a:pt x="461929" y="264146"/>
                          <a:pt x="468352" y="234175"/>
                        </a:cubicBezTo>
                        <a:cubicBezTo>
                          <a:pt x="473089" y="212067"/>
                          <a:pt x="473292" y="189008"/>
                          <a:pt x="479503" y="167268"/>
                        </a:cubicBezTo>
                        <a:cubicBezTo>
                          <a:pt x="496967" y="106144"/>
                          <a:pt x="510177" y="83615"/>
                          <a:pt x="535259" y="33453"/>
                        </a:cubicBezTo>
                        <a:cubicBezTo>
                          <a:pt x="568076" y="131907"/>
                          <a:pt x="536838" y="28525"/>
                          <a:pt x="557561" y="256478"/>
                        </a:cubicBezTo>
                        <a:cubicBezTo>
                          <a:pt x="559277" y="275354"/>
                          <a:pt x="564601" y="293732"/>
                          <a:pt x="568713" y="312234"/>
                        </a:cubicBezTo>
                        <a:cubicBezTo>
                          <a:pt x="586147" y="390687"/>
                          <a:pt x="572385" y="325085"/>
                          <a:pt x="591015" y="390292"/>
                        </a:cubicBezTo>
                        <a:cubicBezTo>
                          <a:pt x="595225" y="405028"/>
                          <a:pt x="598449" y="420029"/>
                          <a:pt x="602166" y="434897"/>
                        </a:cubicBezTo>
                        <a:cubicBezTo>
                          <a:pt x="605883" y="397726"/>
                          <a:pt x="610987" y="360668"/>
                          <a:pt x="613317" y="323385"/>
                        </a:cubicBezTo>
                        <a:cubicBezTo>
                          <a:pt x="618423" y="241684"/>
                          <a:pt x="609383" y="158516"/>
                          <a:pt x="624469" y="78058"/>
                        </a:cubicBezTo>
                        <a:cubicBezTo>
                          <a:pt x="628801" y="54952"/>
                          <a:pt x="640586" y="122285"/>
                          <a:pt x="646771" y="144965"/>
                        </a:cubicBezTo>
                        <a:cubicBezTo>
                          <a:pt x="694051" y="318328"/>
                          <a:pt x="612834" y="65458"/>
                          <a:pt x="680225" y="267629"/>
                        </a:cubicBezTo>
                        <a:cubicBezTo>
                          <a:pt x="683942" y="293648"/>
                          <a:pt x="687902" y="319634"/>
                          <a:pt x="691376" y="345687"/>
                        </a:cubicBezTo>
                        <a:cubicBezTo>
                          <a:pt x="695337" y="375392"/>
                          <a:pt x="697004" y="405442"/>
                          <a:pt x="702527" y="434897"/>
                        </a:cubicBezTo>
                        <a:cubicBezTo>
                          <a:pt x="708176" y="465024"/>
                          <a:pt x="717938" y="494240"/>
                          <a:pt x="724830" y="524107"/>
                        </a:cubicBezTo>
                        <a:cubicBezTo>
                          <a:pt x="729092" y="542575"/>
                          <a:pt x="732264" y="561278"/>
                          <a:pt x="735981" y="579863"/>
                        </a:cubicBezTo>
                        <a:cubicBezTo>
                          <a:pt x="739698" y="561278"/>
                          <a:pt x="744250" y="542840"/>
                          <a:pt x="747132" y="524107"/>
                        </a:cubicBezTo>
                        <a:cubicBezTo>
                          <a:pt x="751689" y="494487"/>
                          <a:pt x="753075" y="464409"/>
                          <a:pt x="758283" y="434897"/>
                        </a:cubicBezTo>
                        <a:cubicBezTo>
                          <a:pt x="760066" y="424796"/>
                          <a:pt x="782938" y="320726"/>
                          <a:pt x="791737" y="289931"/>
                        </a:cubicBezTo>
                        <a:cubicBezTo>
                          <a:pt x="801861" y="254496"/>
                          <a:pt x="811052" y="238426"/>
                          <a:pt x="825191" y="200721"/>
                        </a:cubicBezTo>
                        <a:cubicBezTo>
                          <a:pt x="837189" y="168726"/>
                          <a:pt x="838706" y="157813"/>
                          <a:pt x="847493" y="122663"/>
                        </a:cubicBezTo>
                        <a:cubicBezTo>
                          <a:pt x="891164" y="472039"/>
                          <a:pt x="852938" y="185933"/>
                          <a:pt x="880947" y="367990"/>
                        </a:cubicBezTo>
                        <a:cubicBezTo>
                          <a:pt x="884944" y="393968"/>
                          <a:pt x="886943" y="420275"/>
                          <a:pt x="892098" y="446048"/>
                        </a:cubicBezTo>
                        <a:cubicBezTo>
                          <a:pt x="898109" y="476105"/>
                          <a:pt x="914400" y="535258"/>
                          <a:pt x="914400" y="535258"/>
                        </a:cubicBezTo>
                        <a:cubicBezTo>
                          <a:pt x="936703" y="449765"/>
                          <a:pt x="970349" y="366452"/>
                          <a:pt x="981308" y="278780"/>
                        </a:cubicBezTo>
                        <a:cubicBezTo>
                          <a:pt x="985025" y="249043"/>
                          <a:pt x="987098" y="219055"/>
                          <a:pt x="992459" y="189570"/>
                        </a:cubicBezTo>
                        <a:cubicBezTo>
                          <a:pt x="994562" y="178005"/>
                          <a:pt x="1000381" y="167419"/>
                          <a:pt x="1003610" y="156117"/>
                        </a:cubicBezTo>
                        <a:cubicBezTo>
                          <a:pt x="1027618" y="72086"/>
                          <a:pt x="998617" y="151872"/>
                          <a:pt x="1037064" y="55756"/>
                        </a:cubicBezTo>
                        <a:cubicBezTo>
                          <a:pt x="1050880" y="138654"/>
                          <a:pt x="1051708" y="134625"/>
                          <a:pt x="1059366" y="234175"/>
                        </a:cubicBezTo>
                        <a:cubicBezTo>
                          <a:pt x="1063936" y="293589"/>
                          <a:pt x="1064867" y="353274"/>
                          <a:pt x="1070517" y="412595"/>
                        </a:cubicBezTo>
                        <a:cubicBezTo>
                          <a:pt x="1072314" y="431463"/>
                          <a:pt x="1078278" y="449703"/>
                          <a:pt x="1081669" y="468351"/>
                        </a:cubicBezTo>
                        <a:cubicBezTo>
                          <a:pt x="1097371" y="554707"/>
                          <a:pt x="1084309" y="509725"/>
                          <a:pt x="1103971" y="568712"/>
                        </a:cubicBezTo>
                        <a:cubicBezTo>
                          <a:pt x="1116805" y="530212"/>
                          <a:pt x="1150129" y="435085"/>
                          <a:pt x="1159727" y="390292"/>
                        </a:cubicBezTo>
                        <a:cubicBezTo>
                          <a:pt x="1165234" y="364592"/>
                          <a:pt x="1165371" y="337934"/>
                          <a:pt x="1170878" y="312234"/>
                        </a:cubicBezTo>
                        <a:cubicBezTo>
                          <a:pt x="1176548" y="285774"/>
                          <a:pt x="1186061" y="260282"/>
                          <a:pt x="1193181" y="234175"/>
                        </a:cubicBezTo>
                        <a:cubicBezTo>
                          <a:pt x="1204991" y="190872"/>
                          <a:pt x="1206196" y="180248"/>
                          <a:pt x="1215483" y="133814"/>
                        </a:cubicBezTo>
                        <a:cubicBezTo>
                          <a:pt x="1253231" y="247054"/>
                          <a:pt x="1228317" y="156737"/>
                          <a:pt x="1248937" y="301082"/>
                        </a:cubicBezTo>
                        <a:cubicBezTo>
                          <a:pt x="1255664" y="348169"/>
                          <a:pt x="1261499" y="357613"/>
                          <a:pt x="1271239" y="401443"/>
                        </a:cubicBezTo>
                        <a:cubicBezTo>
                          <a:pt x="1275351" y="419945"/>
                          <a:pt x="1278674" y="438614"/>
                          <a:pt x="1282391" y="457200"/>
                        </a:cubicBezTo>
                        <a:cubicBezTo>
                          <a:pt x="1289825" y="434897"/>
                          <a:pt x="1301368" y="413565"/>
                          <a:pt x="1304693" y="390292"/>
                        </a:cubicBezTo>
                        <a:cubicBezTo>
                          <a:pt x="1321721" y="271093"/>
                          <a:pt x="1311142" y="338094"/>
                          <a:pt x="1338147" y="189570"/>
                        </a:cubicBezTo>
                        <a:cubicBezTo>
                          <a:pt x="1349298" y="215590"/>
                          <a:pt x="1364734" y="240166"/>
                          <a:pt x="1371600" y="267629"/>
                        </a:cubicBezTo>
                        <a:cubicBezTo>
                          <a:pt x="1383458" y="315060"/>
                          <a:pt x="1385406" y="364448"/>
                          <a:pt x="1393903" y="412595"/>
                        </a:cubicBezTo>
                        <a:cubicBezTo>
                          <a:pt x="1396566" y="427688"/>
                          <a:pt x="1401337" y="442332"/>
                          <a:pt x="1405054" y="457200"/>
                        </a:cubicBezTo>
                        <a:cubicBezTo>
                          <a:pt x="1408771" y="442332"/>
                          <a:pt x="1412880" y="427556"/>
                          <a:pt x="1416205" y="412595"/>
                        </a:cubicBezTo>
                        <a:cubicBezTo>
                          <a:pt x="1420316" y="394093"/>
                          <a:pt x="1422759" y="375226"/>
                          <a:pt x="1427356" y="356839"/>
                        </a:cubicBezTo>
                        <a:cubicBezTo>
                          <a:pt x="1437635" y="315723"/>
                          <a:pt x="1450993" y="275404"/>
                          <a:pt x="1460810" y="234175"/>
                        </a:cubicBezTo>
                        <a:cubicBezTo>
                          <a:pt x="1469590" y="197299"/>
                          <a:pt x="1483113" y="122663"/>
                          <a:pt x="1483113" y="122663"/>
                        </a:cubicBezTo>
                        <a:cubicBezTo>
                          <a:pt x="1486830" y="204439"/>
                          <a:pt x="1487986" y="286371"/>
                          <a:pt x="1494264" y="367990"/>
                        </a:cubicBezTo>
                        <a:cubicBezTo>
                          <a:pt x="1495439" y="383271"/>
                          <a:pt x="1502895" y="397478"/>
                          <a:pt x="1505415" y="412595"/>
                        </a:cubicBezTo>
                        <a:cubicBezTo>
                          <a:pt x="1525234" y="531511"/>
                          <a:pt x="1499499" y="467671"/>
                          <a:pt x="1538869" y="546409"/>
                        </a:cubicBezTo>
                        <a:cubicBezTo>
                          <a:pt x="1563543" y="472386"/>
                          <a:pt x="1538245" y="555571"/>
                          <a:pt x="1561171" y="423746"/>
                        </a:cubicBezTo>
                        <a:cubicBezTo>
                          <a:pt x="1570914" y="367727"/>
                          <a:pt x="1583820" y="312302"/>
                          <a:pt x="1594625" y="256478"/>
                        </a:cubicBezTo>
                        <a:cubicBezTo>
                          <a:pt x="1603951" y="208293"/>
                          <a:pt x="1620228" y="99959"/>
                          <a:pt x="1639230" y="33453"/>
                        </a:cubicBezTo>
                        <a:cubicBezTo>
                          <a:pt x="1642459" y="22151"/>
                          <a:pt x="1646664" y="11151"/>
                          <a:pt x="1650381" y="0"/>
                        </a:cubicBezTo>
                        <a:cubicBezTo>
                          <a:pt x="1691951" y="103927"/>
                          <a:pt x="1665106" y="21021"/>
                          <a:pt x="1683834" y="189570"/>
                        </a:cubicBezTo>
                        <a:cubicBezTo>
                          <a:pt x="1693005" y="272108"/>
                          <a:pt x="1699019" y="254342"/>
                          <a:pt x="1717288" y="345687"/>
                        </a:cubicBezTo>
                        <a:cubicBezTo>
                          <a:pt x="1722443" y="371460"/>
                          <a:pt x="1723737" y="397886"/>
                          <a:pt x="1728439" y="423746"/>
                        </a:cubicBezTo>
                        <a:cubicBezTo>
                          <a:pt x="1734039" y="454545"/>
                          <a:pt x="1741189" y="473146"/>
                          <a:pt x="1750742" y="501804"/>
                        </a:cubicBezTo>
                        <a:cubicBezTo>
                          <a:pt x="1794284" y="305863"/>
                          <a:pt x="1755497" y="503601"/>
                          <a:pt x="1784195" y="245326"/>
                        </a:cubicBezTo>
                        <a:cubicBezTo>
                          <a:pt x="1785888" y="230094"/>
                          <a:pt x="1791137" y="215457"/>
                          <a:pt x="1795347" y="200721"/>
                        </a:cubicBezTo>
                        <a:cubicBezTo>
                          <a:pt x="1804088" y="170128"/>
                          <a:pt x="1817016" y="140972"/>
                          <a:pt x="1828800" y="111512"/>
                        </a:cubicBezTo>
                        <a:cubicBezTo>
                          <a:pt x="1832517" y="141248"/>
                          <a:pt x="1837239" y="170876"/>
                          <a:pt x="1839952" y="200721"/>
                        </a:cubicBezTo>
                        <a:cubicBezTo>
                          <a:pt x="1844676" y="252679"/>
                          <a:pt x="1843364" y="305244"/>
                          <a:pt x="1851103" y="356839"/>
                        </a:cubicBezTo>
                        <a:cubicBezTo>
                          <a:pt x="1854590" y="380088"/>
                          <a:pt x="1866650" y="401229"/>
                          <a:pt x="1873405" y="423746"/>
                        </a:cubicBezTo>
                        <a:cubicBezTo>
                          <a:pt x="1877809" y="438426"/>
                          <a:pt x="1880839" y="453483"/>
                          <a:pt x="1884556" y="468351"/>
                        </a:cubicBezTo>
                        <a:cubicBezTo>
                          <a:pt x="1888273" y="453483"/>
                          <a:pt x="1892551" y="438743"/>
                          <a:pt x="1895708" y="423746"/>
                        </a:cubicBezTo>
                        <a:cubicBezTo>
                          <a:pt x="1907422" y="368106"/>
                          <a:pt x="1913540" y="311150"/>
                          <a:pt x="1929161" y="256478"/>
                        </a:cubicBezTo>
                        <a:cubicBezTo>
                          <a:pt x="1936595" y="230458"/>
                          <a:pt x="1944491" y="204566"/>
                          <a:pt x="1951464" y="178419"/>
                        </a:cubicBezTo>
                        <a:cubicBezTo>
                          <a:pt x="1959362" y="148802"/>
                          <a:pt x="1973766" y="89209"/>
                          <a:pt x="1973766" y="89209"/>
                        </a:cubicBezTo>
                        <a:cubicBezTo>
                          <a:pt x="1976487" y="119143"/>
                          <a:pt x="1989792" y="274573"/>
                          <a:pt x="1996069" y="312234"/>
                        </a:cubicBezTo>
                        <a:cubicBezTo>
                          <a:pt x="2001703" y="346037"/>
                          <a:pt x="2010059" y="379349"/>
                          <a:pt x="2018371" y="412595"/>
                        </a:cubicBezTo>
                        <a:cubicBezTo>
                          <a:pt x="2024934" y="438848"/>
                          <a:pt x="2032716" y="464789"/>
                          <a:pt x="2040674" y="490653"/>
                        </a:cubicBezTo>
                        <a:cubicBezTo>
                          <a:pt x="2047588" y="513122"/>
                          <a:pt x="2062976" y="557560"/>
                          <a:pt x="2062976" y="557560"/>
                        </a:cubicBezTo>
                        <a:cubicBezTo>
                          <a:pt x="2070410" y="531541"/>
                          <a:pt x="2079408" y="505918"/>
                          <a:pt x="2085278" y="479502"/>
                        </a:cubicBezTo>
                        <a:cubicBezTo>
                          <a:pt x="2100627" y="410433"/>
                          <a:pt x="2111307" y="338167"/>
                          <a:pt x="2118732" y="267629"/>
                        </a:cubicBezTo>
                        <a:cubicBezTo>
                          <a:pt x="2123030" y="226798"/>
                          <a:pt x="2126166" y="185853"/>
                          <a:pt x="2129883" y="144965"/>
                        </a:cubicBezTo>
                        <a:cubicBezTo>
                          <a:pt x="2183834" y="180933"/>
                          <a:pt x="2164514" y="159254"/>
                          <a:pt x="2196791" y="245326"/>
                        </a:cubicBezTo>
                        <a:cubicBezTo>
                          <a:pt x="2209173" y="278344"/>
                          <a:pt x="2219726" y="312029"/>
                          <a:pt x="2230244" y="345687"/>
                        </a:cubicBezTo>
                        <a:cubicBezTo>
                          <a:pt x="2294079" y="549959"/>
                          <a:pt x="2227352" y="348160"/>
                          <a:pt x="2263698" y="457200"/>
                        </a:cubicBezTo>
                        <a:cubicBezTo>
                          <a:pt x="2267415" y="382858"/>
                          <a:pt x="2268401" y="308330"/>
                          <a:pt x="2274849" y="234175"/>
                        </a:cubicBezTo>
                        <a:cubicBezTo>
                          <a:pt x="2275867" y="222465"/>
                          <a:pt x="2283357" y="212174"/>
                          <a:pt x="2286000" y="200721"/>
                        </a:cubicBezTo>
                        <a:cubicBezTo>
                          <a:pt x="2294524" y="163785"/>
                          <a:pt x="2308303" y="89209"/>
                          <a:pt x="2308303" y="89209"/>
                        </a:cubicBezTo>
                        <a:cubicBezTo>
                          <a:pt x="2319454" y="122663"/>
                          <a:pt x="2333588" y="155266"/>
                          <a:pt x="2341756" y="189570"/>
                        </a:cubicBezTo>
                        <a:cubicBezTo>
                          <a:pt x="2385254" y="372261"/>
                          <a:pt x="2347669" y="265713"/>
                          <a:pt x="2375210" y="412595"/>
                        </a:cubicBezTo>
                        <a:cubicBezTo>
                          <a:pt x="2385989" y="470080"/>
                          <a:pt x="2393333" y="489264"/>
                          <a:pt x="2408664" y="535258"/>
                        </a:cubicBezTo>
                        <a:cubicBezTo>
                          <a:pt x="2412381" y="479502"/>
                          <a:pt x="2411526" y="423252"/>
                          <a:pt x="2419815" y="367990"/>
                        </a:cubicBezTo>
                        <a:cubicBezTo>
                          <a:pt x="2422784" y="348194"/>
                          <a:pt x="2437616" y="331738"/>
                          <a:pt x="2442117" y="312234"/>
                        </a:cubicBezTo>
                        <a:cubicBezTo>
                          <a:pt x="2448856" y="283033"/>
                          <a:pt x="2449767" y="252787"/>
                          <a:pt x="2453269" y="223024"/>
                        </a:cubicBezTo>
                        <a:cubicBezTo>
                          <a:pt x="2457202" y="189595"/>
                          <a:pt x="2459170" y="155911"/>
                          <a:pt x="2464420" y="122663"/>
                        </a:cubicBezTo>
                        <a:cubicBezTo>
                          <a:pt x="2470332" y="85220"/>
                          <a:pt x="2486722" y="11151"/>
                          <a:pt x="2486722" y="11151"/>
                        </a:cubicBezTo>
                        <a:cubicBezTo>
                          <a:pt x="2490439" y="44605"/>
                          <a:pt x="2492756" y="78244"/>
                          <a:pt x="2497874" y="111512"/>
                        </a:cubicBezTo>
                        <a:cubicBezTo>
                          <a:pt x="2500204" y="126660"/>
                          <a:pt x="2506858" y="140945"/>
                          <a:pt x="2509025" y="156117"/>
                        </a:cubicBezTo>
                        <a:cubicBezTo>
                          <a:pt x="2514308" y="193098"/>
                          <a:pt x="2515239" y="230601"/>
                          <a:pt x="2520176" y="267629"/>
                        </a:cubicBezTo>
                        <a:cubicBezTo>
                          <a:pt x="2522681" y="286416"/>
                          <a:pt x="2528211" y="304689"/>
                          <a:pt x="2531327" y="323385"/>
                        </a:cubicBezTo>
                        <a:cubicBezTo>
                          <a:pt x="2570291" y="557172"/>
                          <a:pt x="2510053" y="218560"/>
                          <a:pt x="2553630" y="501804"/>
                        </a:cubicBezTo>
                        <a:cubicBezTo>
                          <a:pt x="2555960" y="516952"/>
                          <a:pt x="2561064" y="531541"/>
                          <a:pt x="2564781" y="546409"/>
                        </a:cubicBezTo>
                        <a:cubicBezTo>
                          <a:pt x="2572215" y="505521"/>
                          <a:pt x="2578933" y="464497"/>
                          <a:pt x="2587083" y="423746"/>
                        </a:cubicBezTo>
                        <a:cubicBezTo>
                          <a:pt x="2590089" y="408718"/>
                          <a:pt x="2594909" y="394102"/>
                          <a:pt x="2598234" y="379141"/>
                        </a:cubicBezTo>
                        <a:cubicBezTo>
                          <a:pt x="2616176" y="298406"/>
                          <a:pt x="2600612" y="349709"/>
                          <a:pt x="2620537" y="289931"/>
                        </a:cubicBezTo>
                        <a:cubicBezTo>
                          <a:pt x="2646422" y="108737"/>
                          <a:pt x="2613172" y="308241"/>
                          <a:pt x="2653991" y="144965"/>
                        </a:cubicBezTo>
                        <a:cubicBezTo>
                          <a:pt x="2693246" y="-12053"/>
                          <a:pt x="2644386" y="140327"/>
                          <a:pt x="2676293" y="44604"/>
                        </a:cubicBezTo>
                        <a:cubicBezTo>
                          <a:pt x="2704340" y="128748"/>
                          <a:pt x="2667070" y="9644"/>
                          <a:pt x="2698595" y="167268"/>
                        </a:cubicBezTo>
                        <a:cubicBezTo>
                          <a:pt x="2703902" y="193803"/>
                          <a:pt x="2715028" y="218910"/>
                          <a:pt x="2720898" y="245326"/>
                        </a:cubicBezTo>
                        <a:cubicBezTo>
                          <a:pt x="2765078" y="444138"/>
                          <a:pt x="2720060" y="298573"/>
                          <a:pt x="2765503" y="434897"/>
                        </a:cubicBezTo>
                        <a:cubicBezTo>
                          <a:pt x="2769220" y="416312"/>
                          <a:pt x="2775350" y="398049"/>
                          <a:pt x="2776654" y="379141"/>
                        </a:cubicBezTo>
                        <a:cubicBezTo>
                          <a:pt x="2797910" y="70919"/>
                          <a:pt x="2758305" y="200015"/>
                          <a:pt x="2798956" y="78058"/>
                        </a:cubicBezTo>
                        <a:cubicBezTo>
                          <a:pt x="2840571" y="182092"/>
                          <a:pt x="2807596" y="85290"/>
                          <a:pt x="2832410" y="234175"/>
                        </a:cubicBezTo>
                        <a:cubicBezTo>
                          <a:pt x="2834342" y="245770"/>
                          <a:pt x="2840183" y="256370"/>
                          <a:pt x="2843561" y="267629"/>
                        </a:cubicBezTo>
                        <a:cubicBezTo>
                          <a:pt x="2851337" y="293548"/>
                          <a:pt x="2858744" y="319580"/>
                          <a:pt x="2865864" y="345687"/>
                        </a:cubicBezTo>
                        <a:cubicBezTo>
                          <a:pt x="2869897" y="360473"/>
                          <a:pt x="2872805" y="375556"/>
                          <a:pt x="2877015" y="390292"/>
                        </a:cubicBezTo>
                        <a:cubicBezTo>
                          <a:pt x="2880244" y="401594"/>
                          <a:pt x="2884449" y="412595"/>
                          <a:pt x="2888166" y="423746"/>
                        </a:cubicBezTo>
                        <a:cubicBezTo>
                          <a:pt x="2895600" y="394009"/>
                          <a:pt x="2905626" y="364803"/>
                          <a:pt x="2910469" y="334536"/>
                        </a:cubicBezTo>
                        <a:cubicBezTo>
                          <a:pt x="2956931" y="44149"/>
                          <a:pt x="2925315" y="145036"/>
                          <a:pt x="2966225" y="22302"/>
                        </a:cubicBezTo>
                        <a:cubicBezTo>
                          <a:pt x="2973659" y="44604"/>
                          <a:pt x="2984662" y="66020"/>
                          <a:pt x="2988527" y="89209"/>
                        </a:cubicBezTo>
                        <a:cubicBezTo>
                          <a:pt x="2992244" y="111512"/>
                          <a:pt x="2993029" y="134507"/>
                          <a:pt x="2999678" y="156117"/>
                        </a:cubicBezTo>
                        <a:cubicBezTo>
                          <a:pt x="3008003" y="183173"/>
                          <a:pt x="3021981" y="208156"/>
                          <a:pt x="3033132" y="234175"/>
                        </a:cubicBezTo>
                        <a:cubicBezTo>
                          <a:pt x="3036849" y="256477"/>
                          <a:pt x="3038799" y="279147"/>
                          <a:pt x="3044283" y="301082"/>
                        </a:cubicBezTo>
                        <a:cubicBezTo>
                          <a:pt x="3049985" y="323889"/>
                          <a:pt x="3059152" y="345687"/>
                          <a:pt x="3066586" y="367990"/>
                        </a:cubicBezTo>
                        <a:cubicBezTo>
                          <a:pt x="3080366" y="409329"/>
                          <a:pt x="3072480" y="390929"/>
                          <a:pt x="3088888" y="423746"/>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a:solidFill>
                        <a:srgbClr val="FFFFFF"/>
                      </a:solidFill>
                    </a:endParaRPr>
                  </a:p>
                </p:txBody>
              </p:sp>
              <p:sp>
                <p:nvSpPr>
                  <p:cNvPr id="88" name="文本框 87">
                    <a:extLst>
                      <a:ext uri="{FF2B5EF4-FFF2-40B4-BE49-F238E27FC236}">
                        <a16:creationId xmlns:a16="http://schemas.microsoft.com/office/drawing/2014/main" id="{C543B5FF-E64E-0132-0898-2B3C391DF676}"/>
                      </a:ext>
                    </a:extLst>
                  </p:cNvPr>
                  <p:cNvSpPr txBox="1"/>
                  <p:nvPr/>
                </p:nvSpPr>
                <p:spPr>
                  <a:xfrm>
                    <a:off x="1204302" y="3678957"/>
                    <a:ext cx="1335431" cy="876601"/>
                  </a:xfrm>
                  <a:prstGeom prst="rect">
                    <a:avLst/>
                  </a:prstGeom>
                  <a:noFill/>
                </p:spPr>
                <p:txBody>
                  <a:bodyPr wrap="square">
                    <a:spAutoFit/>
                  </a:bodyPr>
                  <a:lstStyle/>
                  <a:p>
                    <a:pPr algn="ctr">
                      <a:defRPr/>
                    </a:pPr>
                    <a:r>
                      <a:rPr lang="en-US" altLang="zh-CN" sz="833" b="1" dirty="0" err="1">
                        <a:solidFill>
                          <a:srgbClr val="0432FF"/>
                        </a:solidFill>
                        <a:ea typeface="黑体" panose="02010609060101010101" pitchFamily="49" charset="-122"/>
                        <a:cs typeface="Times New Roman" panose="02020603050405020304" pitchFamily="18" charset="0"/>
                      </a:rPr>
                      <a:t>subseasonal</a:t>
                    </a:r>
                    <a:endParaRPr lang="en-US" altLang="zh-CN" sz="833" b="1" dirty="0">
                      <a:solidFill>
                        <a:srgbClr val="0432FF"/>
                      </a:solidFill>
                      <a:ea typeface="黑体" panose="02010609060101010101" pitchFamily="49" charset="-122"/>
                      <a:cs typeface="Times New Roman" panose="02020603050405020304" pitchFamily="18" charset="0"/>
                    </a:endParaRPr>
                  </a:p>
                  <a:p>
                    <a:pPr algn="ctr">
                      <a:defRPr/>
                    </a:pPr>
                    <a:r>
                      <a:rPr lang="zh-CN" altLang="en-US" sz="833" b="1" dirty="0">
                        <a:solidFill>
                          <a:srgbClr val="0432FF"/>
                        </a:solidFill>
                        <a:ea typeface="黑体" panose="02010609060101010101" pitchFamily="49" charset="-122"/>
                        <a:cs typeface="Times New Roman" panose="02020603050405020304" pitchFamily="18" charset="0"/>
                      </a:rPr>
                      <a:t>（</a:t>
                    </a:r>
                    <a:r>
                      <a:rPr lang="en-US" altLang="zh-CN" sz="833" b="1" dirty="0">
                        <a:solidFill>
                          <a:srgbClr val="0432FF"/>
                        </a:solidFill>
                        <a:ea typeface="黑体" panose="02010609060101010101" pitchFamily="49" charset="-122"/>
                        <a:cs typeface="Times New Roman" panose="02020603050405020304" pitchFamily="18" charset="0"/>
                      </a:rPr>
                      <a:t>10-90</a:t>
                    </a:r>
                    <a:r>
                      <a:rPr lang="zh-CN" altLang="en-US" sz="833" b="1" dirty="0">
                        <a:solidFill>
                          <a:srgbClr val="0432FF"/>
                        </a:solidFill>
                        <a:ea typeface="黑体" panose="02010609060101010101" pitchFamily="49" charset="-122"/>
                        <a:cs typeface="Times New Roman" panose="02020603050405020304" pitchFamily="18" charset="0"/>
                      </a:rPr>
                      <a:t> </a:t>
                    </a:r>
                    <a:r>
                      <a:rPr lang="en-US" altLang="zh-CN" sz="833" b="1" dirty="0">
                        <a:solidFill>
                          <a:srgbClr val="0432FF"/>
                        </a:solidFill>
                        <a:ea typeface="黑体" panose="02010609060101010101" pitchFamily="49" charset="-122"/>
                        <a:cs typeface="Times New Roman" panose="02020603050405020304" pitchFamily="18" charset="0"/>
                      </a:rPr>
                      <a:t>d</a:t>
                    </a:r>
                    <a:r>
                      <a:rPr lang="zh-CN" altLang="en-US" sz="833" b="1" dirty="0">
                        <a:solidFill>
                          <a:srgbClr val="0432FF"/>
                        </a:solidFill>
                        <a:ea typeface="黑体" panose="02010609060101010101" pitchFamily="49" charset="-122"/>
                        <a:cs typeface="Times New Roman" panose="02020603050405020304" pitchFamily="18" charset="0"/>
                      </a:rPr>
                      <a:t>）</a:t>
                    </a:r>
                    <a:endParaRPr lang="en-US" altLang="zh-CN" sz="833" b="1" dirty="0">
                      <a:solidFill>
                        <a:srgbClr val="0432FF"/>
                      </a:solidFill>
                      <a:ea typeface="黑体" panose="02010609060101010101" pitchFamily="49" charset="-122"/>
                      <a:cs typeface="Times New Roman" panose="02020603050405020304" pitchFamily="18" charset="0"/>
                    </a:endParaRPr>
                  </a:p>
                </p:txBody>
              </p:sp>
            </p:grpSp>
          </p:grpSp>
          <p:grpSp>
            <p:nvGrpSpPr>
              <p:cNvPr id="38" name="组合 37">
                <a:extLst>
                  <a:ext uri="{FF2B5EF4-FFF2-40B4-BE49-F238E27FC236}">
                    <a16:creationId xmlns:a16="http://schemas.microsoft.com/office/drawing/2014/main" id="{1F3D0968-5291-6449-3CE0-0C8F9AB7F700}"/>
                  </a:ext>
                </a:extLst>
              </p:cNvPr>
              <p:cNvGrpSpPr/>
              <p:nvPr/>
            </p:nvGrpSpPr>
            <p:grpSpPr>
              <a:xfrm>
                <a:off x="1579761" y="4502030"/>
                <a:ext cx="2966186" cy="571822"/>
                <a:chOff x="4744893" y="4784775"/>
                <a:chExt cx="3132621" cy="727544"/>
              </a:xfrm>
            </p:grpSpPr>
            <p:sp>
              <p:nvSpPr>
                <p:cNvPr id="106" name="五边形 105">
                  <a:extLst>
                    <a:ext uri="{FF2B5EF4-FFF2-40B4-BE49-F238E27FC236}">
                      <a16:creationId xmlns:a16="http://schemas.microsoft.com/office/drawing/2014/main" id="{AD793DC6-61B5-7051-A024-8E9C4E967149}"/>
                    </a:ext>
                  </a:extLst>
                </p:cNvPr>
                <p:cNvSpPr/>
                <p:nvPr/>
              </p:nvSpPr>
              <p:spPr>
                <a:xfrm>
                  <a:off x="4744893" y="4784775"/>
                  <a:ext cx="3132621" cy="727544"/>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dirty="0">
                    <a:solidFill>
                      <a:srgbClr val="FFFFFF"/>
                    </a:solidFill>
                  </a:endParaRPr>
                </a:p>
              </p:txBody>
            </p:sp>
            <p:grpSp>
              <p:nvGrpSpPr>
                <p:cNvPr id="17" name="组合 16">
                  <a:extLst>
                    <a:ext uri="{FF2B5EF4-FFF2-40B4-BE49-F238E27FC236}">
                      <a16:creationId xmlns:a16="http://schemas.microsoft.com/office/drawing/2014/main" id="{4A7125BA-0A9E-13E8-5357-D42FABC70ACA}"/>
                    </a:ext>
                  </a:extLst>
                </p:cNvPr>
                <p:cNvGrpSpPr/>
                <p:nvPr/>
              </p:nvGrpSpPr>
              <p:grpSpPr>
                <a:xfrm>
                  <a:off x="4807031" y="4861959"/>
                  <a:ext cx="2789305" cy="591192"/>
                  <a:chOff x="5236968" y="6107941"/>
                  <a:chExt cx="2789305" cy="753903"/>
                </a:xfrm>
              </p:grpSpPr>
              <p:sp>
                <p:nvSpPr>
                  <p:cNvPr id="72" name="任意形状 71">
                    <a:extLst>
                      <a:ext uri="{FF2B5EF4-FFF2-40B4-BE49-F238E27FC236}">
                        <a16:creationId xmlns:a16="http://schemas.microsoft.com/office/drawing/2014/main" id="{78FDAE84-593E-D97D-BFBB-E5E5F142B9FA}"/>
                      </a:ext>
                    </a:extLst>
                  </p:cNvPr>
                  <p:cNvSpPr/>
                  <p:nvPr/>
                </p:nvSpPr>
                <p:spPr>
                  <a:xfrm>
                    <a:off x="6308842" y="6107941"/>
                    <a:ext cx="1717431" cy="624073"/>
                  </a:xfrm>
                  <a:custGeom>
                    <a:avLst/>
                    <a:gdLst>
                      <a:gd name="connsiteX0" fmla="*/ 0 w 3000311"/>
                      <a:gd name="connsiteY0" fmla="*/ 587313 h 643069"/>
                      <a:gd name="connsiteX1" fmla="*/ 66908 w 3000311"/>
                      <a:gd name="connsiteY1" fmla="*/ 353137 h 643069"/>
                      <a:gd name="connsiteX2" fmla="*/ 89210 w 3000311"/>
                      <a:gd name="connsiteY2" fmla="*/ 275079 h 643069"/>
                      <a:gd name="connsiteX3" fmla="*/ 100361 w 3000311"/>
                      <a:gd name="connsiteY3" fmla="*/ 386591 h 643069"/>
                      <a:gd name="connsiteX4" fmla="*/ 111513 w 3000311"/>
                      <a:gd name="connsiteY4" fmla="*/ 431196 h 643069"/>
                      <a:gd name="connsiteX5" fmla="*/ 122664 w 3000311"/>
                      <a:gd name="connsiteY5" fmla="*/ 520405 h 643069"/>
                      <a:gd name="connsiteX6" fmla="*/ 144966 w 3000311"/>
                      <a:gd name="connsiteY6" fmla="*/ 598464 h 643069"/>
                      <a:gd name="connsiteX7" fmla="*/ 156117 w 3000311"/>
                      <a:gd name="connsiteY7" fmla="*/ 643069 h 643069"/>
                      <a:gd name="connsiteX8" fmla="*/ 167269 w 3000311"/>
                      <a:gd name="connsiteY8" fmla="*/ 598464 h 643069"/>
                      <a:gd name="connsiteX9" fmla="*/ 211874 w 3000311"/>
                      <a:gd name="connsiteY9" fmla="*/ 330835 h 643069"/>
                      <a:gd name="connsiteX10" fmla="*/ 223025 w 3000311"/>
                      <a:gd name="connsiteY10" fmla="*/ 375440 h 643069"/>
                      <a:gd name="connsiteX11" fmla="*/ 245327 w 3000311"/>
                      <a:gd name="connsiteY11" fmla="*/ 509254 h 643069"/>
                      <a:gd name="connsiteX12" fmla="*/ 256478 w 3000311"/>
                      <a:gd name="connsiteY12" fmla="*/ 263927 h 643069"/>
                      <a:gd name="connsiteX13" fmla="*/ 289932 w 3000311"/>
                      <a:gd name="connsiteY13" fmla="*/ 375440 h 643069"/>
                      <a:gd name="connsiteX14" fmla="*/ 312235 w 3000311"/>
                      <a:gd name="connsiteY14" fmla="*/ 498103 h 643069"/>
                      <a:gd name="connsiteX15" fmla="*/ 323386 w 3000311"/>
                      <a:gd name="connsiteY15" fmla="*/ 397742 h 643069"/>
                      <a:gd name="connsiteX16" fmla="*/ 334537 w 3000311"/>
                      <a:gd name="connsiteY16" fmla="*/ 308532 h 643069"/>
                      <a:gd name="connsiteX17" fmla="*/ 345688 w 3000311"/>
                      <a:gd name="connsiteY17" fmla="*/ 364288 h 643069"/>
                      <a:gd name="connsiteX18" fmla="*/ 367991 w 3000311"/>
                      <a:gd name="connsiteY18" fmla="*/ 420044 h 643069"/>
                      <a:gd name="connsiteX19" fmla="*/ 390293 w 3000311"/>
                      <a:gd name="connsiteY19" fmla="*/ 297381 h 643069"/>
                      <a:gd name="connsiteX20" fmla="*/ 434898 w 3000311"/>
                      <a:gd name="connsiteY20" fmla="*/ 431196 h 643069"/>
                      <a:gd name="connsiteX21" fmla="*/ 468352 w 3000311"/>
                      <a:gd name="connsiteY21" fmla="*/ 520405 h 643069"/>
                      <a:gd name="connsiteX22" fmla="*/ 490654 w 3000311"/>
                      <a:gd name="connsiteY22" fmla="*/ 375440 h 643069"/>
                      <a:gd name="connsiteX23" fmla="*/ 512956 w 3000311"/>
                      <a:gd name="connsiteY23" fmla="*/ 230474 h 643069"/>
                      <a:gd name="connsiteX24" fmla="*/ 557561 w 3000311"/>
                      <a:gd name="connsiteY24" fmla="*/ 453498 h 643069"/>
                      <a:gd name="connsiteX25" fmla="*/ 579864 w 3000311"/>
                      <a:gd name="connsiteY25" fmla="*/ 576162 h 643069"/>
                      <a:gd name="connsiteX26" fmla="*/ 613317 w 3000311"/>
                      <a:gd name="connsiteY26" fmla="*/ 297381 h 643069"/>
                      <a:gd name="connsiteX27" fmla="*/ 657922 w 3000311"/>
                      <a:gd name="connsiteY27" fmla="*/ 219322 h 643069"/>
                      <a:gd name="connsiteX28" fmla="*/ 735981 w 3000311"/>
                      <a:gd name="connsiteY28" fmla="*/ 576162 h 643069"/>
                      <a:gd name="connsiteX29" fmla="*/ 747132 w 3000311"/>
                      <a:gd name="connsiteY29" fmla="*/ 420044 h 643069"/>
                      <a:gd name="connsiteX30" fmla="*/ 758283 w 3000311"/>
                      <a:gd name="connsiteY30" fmla="*/ 498103 h 643069"/>
                      <a:gd name="connsiteX31" fmla="*/ 769435 w 3000311"/>
                      <a:gd name="connsiteY31" fmla="*/ 542708 h 643069"/>
                      <a:gd name="connsiteX32" fmla="*/ 780586 w 3000311"/>
                      <a:gd name="connsiteY32" fmla="*/ 486952 h 643069"/>
                      <a:gd name="connsiteX33" fmla="*/ 791737 w 3000311"/>
                      <a:gd name="connsiteY33" fmla="*/ 364288 h 643069"/>
                      <a:gd name="connsiteX34" fmla="*/ 836342 w 3000311"/>
                      <a:gd name="connsiteY34" fmla="*/ 475801 h 643069"/>
                      <a:gd name="connsiteX35" fmla="*/ 858644 w 3000311"/>
                      <a:gd name="connsiteY35" fmla="*/ 364288 h 643069"/>
                      <a:gd name="connsiteX36" fmla="*/ 880947 w 3000311"/>
                      <a:gd name="connsiteY36" fmla="*/ 386591 h 643069"/>
                      <a:gd name="connsiteX37" fmla="*/ 925552 w 3000311"/>
                      <a:gd name="connsiteY37" fmla="*/ 542708 h 643069"/>
                      <a:gd name="connsiteX38" fmla="*/ 959005 w 3000311"/>
                      <a:gd name="connsiteY38" fmla="*/ 486952 h 643069"/>
                      <a:gd name="connsiteX39" fmla="*/ 970156 w 3000311"/>
                      <a:gd name="connsiteY39" fmla="*/ 553859 h 643069"/>
                      <a:gd name="connsiteX40" fmla="*/ 992459 w 3000311"/>
                      <a:gd name="connsiteY40" fmla="*/ 408893 h 643069"/>
                      <a:gd name="connsiteX41" fmla="*/ 1014761 w 3000311"/>
                      <a:gd name="connsiteY41" fmla="*/ 341986 h 643069"/>
                      <a:gd name="connsiteX42" fmla="*/ 1037064 w 3000311"/>
                      <a:gd name="connsiteY42" fmla="*/ 397742 h 643069"/>
                      <a:gd name="connsiteX43" fmla="*/ 1070517 w 3000311"/>
                      <a:gd name="connsiteY43" fmla="*/ 520405 h 643069"/>
                      <a:gd name="connsiteX44" fmla="*/ 1081669 w 3000311"/>
                      <a:gd name="connsiteY44" fmla="*/ 330835 h 643069"/>
                      <a:gd name="connsiteX45" fmla="*/ 1103971 w 3000311"/>
                      <a:gd name="connsiteY45" fmla="*/ 375440 h 643069"/>
                      <a:gd name="connsiteX46" fmla="*/ 1159727 w 3000311"/>
                      <a:gd name="connsiteY46" fmla="*/ 598464 h 643069"/>
                      <a:gd name="connsiteX47" fmla="*/ 1182030 w 3000311"/>
                      <a:gd name="connsiteY47" fmla="*/ 297381 h 643069"/>
                      <a:gd name="connsiteX48" fmla="*/ 1193181 w 3000311"/>
                      <a:gd name="connsiteY48" fmla="*/ 375440 h 643069"/>
                      <a:gd name="connsiteX49" fmla="*/ 1215483 w 3000311"/>
                      <a:gd name="connsiteY49" fmla="*/ 509254 h 643069"/>
                      <a:gd name="connsiteX50" fmla="*/ 1226635 w 3000311"/>
                      <a:gd name="connsiteY50" fmla="*/ 453498 h 643069"/>
                      <a:gd name="connsiteX51" fmla="*/ 1237786 w 3000311"/>
                      <a:gd name="connsiteY51" fmla="*/ 241625 h 643069"/>
                      <a:gd name="connsiteX52" fmla="*/ 1248937 w 3000311"/>
                      <a:gd name="connsiteY52" fmla="*/ 286230 h 643069"/>
                      <a:gd name="connsiteX53" fmla="*/ 1304693 w 3000311"/>
                      <a:gd name="connsiteY53" fmla="*/ 587313 h 643069"/>
                      <a:gd name="connsiteX54" fmla="*/ 1349298 w 3000311"/>
                      <a:gd name="connsiteY54" fmla="*/ 18601 h 643069"/>
                      <a:gd name="connsiteX55" fmla="*/ 1438508 w 3000311"/>
                      <a:gd name="connsiteY55" fmla="*/ 431196 h 643069"/>
                      <a:gd name="connsiteX56" fmla="*/ 1460810 w 3000311"/>
                      <a:gd name="connsiteY56" fmla="*/ 509254 h 643069"/>
                      <a:gd name="connsiteX57" fmla="*/ 1471961 w 3000311"/>
                      <a:gd name="connsiteY57" fmla="*/ 275079 h 643069"/>
                      <a:gd name="connsiteX58" fmla="*/ 1483113 w 3000311"/>
                      <a:gd name="connsiteY58" fmla="*/ 174718 h 643069"/>
                      <a:gd name="connsiteX59" fmla="*/ 1494264 w 3000311"/>
                      <a:gd name="connsiteY59" fmla="*/ 297381 h 643069"/>
                      <a:gd name="connsiteX60" fmla="*/ 1527717 w 3000311"/>
                      <a:gd name="connsiteY60" fmla="*/ 420044 h 643069"/>
                      <a:gd name="connsiteX61" fmla="*/ 1516566 w 3000311"/>
                      <a:gd name="connsiteY61" fmla="*/ 364288 h 643069"/>
                      <a:gd name="connsiteX62" fmla="*/ 1527717 w 3000311"/>
                      <a:gd name="connsiteY62" fmla="*/ 431196 h 643069"/>
                      <a:gd name="connsiteX63" fmla="*/ 1538869 w 3000311"/>
                      <a:gd name="connsiteY63" fmla="*/ 486952 h 643069"/>
                      <a:gd name="connsiteX64" fmla="*/ 1561171 w 3000311"/>
                      <a:gd name="connsiteY64" fmla="*/ 341986 h 643069"/>
                      <a:gd name="connsiteX65" fmla="*/ 1572322 w 3000311"/>
                      <a:gd name="connsiteY65" fmla="*/ 297381 h 643069"/>
                      <a:gd name="connsiteX66" fmla="*/ 1583474 w 3000311"/>
                      <a:gd name="connsiteY66" fmla="*/ 364288 h 643069"/>
                      <a:gd name="connsiteX67" fmla="*/ 1605776 w 3000311"/>
                      <a:gd name="connsiteY67" fmla="*/ 498103 h 643069"/>
                      <a:gd name="connsiteX68" fmla="*/ 1628078 w 3000311"/>
                      <a:gd name="connsiteY68" fmla="*/ 464649 h 643069"/>
                      <a:gd name="connsiteX69" fmla="*/ 1672683 w 3000311"/>
                      <a:gd name="connsiteY69" fmla="*/ 531557 h 643069"/>
                      <a:gd name="connsiteX70" fmla="*/ 1706137 w 3000311"/>
                      <a:gd name="connsiteY70" fmla="*/ 330835 h 643069"/>
                      <a:gd name="connsiteX71" fmla="*/ 1728439 w 3000311"/>
                      <a:gd name="connsiteY71" fmla="*/ 252776 h 643069"/>
                      <a:gd name="connsiteX72" fmla="*/ 1739591 w 3000311"/>
                      <a:gd name="connsiteY72" fmla="*/ 308532 h 643069"/>
                      <a:gd name="connsiteX73" fmla="*/ 1773044 w 3000311"/>
                      <a:gd name="connsiteY73" fmla="*/ 520405 h 643069"/>
                      <a:gd name="connsiteX74" fmla="*/ 1761893 w 3000311"/>
                      <a:gd name="connsiteY74" fmla="*/ 74357 h 643069"/>
                      <a:gd name="connsiteX75" fmla="*/ 1795347 w 3000311"/>
                      <a:gd name="connsiteY75" fmla="*/ 263927 h 643069"/>
                      <a:gd name="connsiteX76" fmla="*/ 1828800 w 3000311"/>
                      <a:gd name="connsiteY76" fmla="*/ 364288 h 643069"/>
                      <a:gd name="connsiteX77" fmla="*/ 1839952 w 3000311"/>
                      <a:gd name="connsiteY77" fmla="*/ 263927 h 643069"/>
                      <a:gd name="connsiteX78" fmla="*/ 1851103 w 3000311"/>
                      <a:gd name="connsiteY78" fmla="*/ 107810 h 643069"/>
                      <a:gd name="connsiteX79" fmla="*/ 1862254 w 3000311"/>
                      <a:gd name="connsiteY79" fmla="*/ 174718 h 643069"/>
                      <a:gd name="connsiteX80" fmla="*/ 1895708 w 3000311"/>
                      <a:gd name="connsiteY80" fmla="*/ 286230 h 643069"/>
                      <a:gd name="connsiteX81" fmla="*/ 1918010 w 3000311"/>
                      <a:gd name="connsiteY81" fmla="*/ 297381 h 643069"/>
                      <a:gd name="connsiteX82" fmla="*/ 1984917 w 3000311"/>
                      <a:gd name="connsiteY82" fmla="*/ 486952 h 643069"/>
                      <a:gd name="connsiteX83" fmla="*/ 2040674 w 3000311"/>
                      <a:gd name="connsiteY83" fmla="*/ 442347 h 643069"/>
                      <a:gd name="connsiteX84" fmla="*/ 2051825 w 3000311"/>
                      <a:gd name="connsiteY84" fmla="*/ 498103 h 643069"/>
                      <a:gd name="connsiteX85" fmla="*/ 2062976 w 3000311"/>
                      <a:gd name="connsiteY85" fmla="*/ 431196 h 643069"/>
                      <a:gd name="connsiteX86" fmla="*/ 2074127 w 3000311"/>
                      <a:gd name="connsiteY86" fmla="*/ 319683 h 643069"/>
                      <a:gd name="connsiteX87" fmla="*/ 2096430 w 3000311"/>
                      <a:gd name="connsiteY87" fmla="*/ 375440 h 643069"/>
                      <a:gd name="connsiteX88" fmla="*/ 2118732 w 3000311"/>
                      <a:gd name="connsiteY88" fmla="*/ 475801 h 643069"/>
                      <a:gd name="connsiteX89" fmla="*/ 2129883 w 3000311"/>
                      <a:gd name="connsiteY89" fmla="*/ 442347 h 643069"/>
                      <a:gd name="connsiteX90" fmla="*/ 2163337 w 3000311"/>
                      <a:gd name="connsiteY90" fmla="*/ 286230 h 643069"/>
                      <a:gd name="connsiteX91" fmla="*/ 2230244 w 3000311"/>
                      <a:gd name="connsiteY91" fmla="*/ 319683 h 643069"/>
                      <a:gd name="connsiteX92" fmla="*/ 2241395 w 3000311"/>
                      <a:gd name="connsiteY92" fmla="*/ 275079 h 643069"/>
                      <a:gd name="connsiteX93" fmla="*/ 2286000 w 3000311"/>
                      <a:gd name="connsiteY93" fmla="*/ 464649 h 643069"/>
                      <a:gd name="connsiteX94" fmla="*/ 2297152 w 3000311"/>
                      <a:gd name="connsiteY94" fmla="*/ 542708 h 643069"/>
                      <a:gd name="connsiteX95" fmla="*/ 2341756 w 3000311"/>
                      <a:gd name="connsiteY95" fmla="*/ 464649 h 643069"/>
                      <a:gd name="connsiteX96" fmla="*/ 2375210 w 3000311"/>
                      <a:gd name="connsiteY96" fmla="*/ 431196 h 643069"/>
                      <a:gd name="connsiteX97" fmla="*/ 2408664 w 3000311"/>
                      <a:gd name="connsiteY97" fmla="*/ 509254 h 643069"/>
                      <a:gd name="connsiteX98" fmla="*/ 2419815 w 3000311"/>
                      <a:gd name="connsiteY98" fmla="*/ 542708 h 643069"/>
                      <a:gd name="connsiteX99" fmla="*/ 2430966 w 3000311"/>
                      <a:gd name="connsiteY99" fmla="*/ 475801 h 643069"/>
                      <a:gd name="connsiteX100" fmla="*/ 2442117 w 3000311"/>
                      <a:gd name="connsiteY100" fmla="*/ 252776 h 643069"/>
                      <a:gd name="connsiteX101" fmla="*/ 2453269 w 3000311"/>
                      <a:gd name="connsiteY101" fmla="*/ 319683 h 643069"/>
                      <a:gd name="connsiteX102" fmla="*/ 2475571 w 3000311"/>
                      <a:gd name="connsiteY102" fmla="*/ 553859 h 643069"/>
                      <a:gd name="connsiteX103" fmla="*/ 2497874 w 3000311"/>
                      <a:gd name="connsiteY103" fmla="*/ 308532 h 643069"/>
                      <a:gd name="connsiteX104" fmla="*/ 2542478 w 3000311"/>
                      <a:gd name="connsiteY104" fmla="*/ 520405 h 643069"/>
                      <a:gd name="connsiteX105" fmla="*/ 2553630 w 3000311"/>
                      <a:gd name="connsiteY105" fmla="*/ 420044 h 643069"/>
                      <a:gd name="connsiteX106" fmla="*/ 2575932 w 3000311"/>
                      <a:gd name="connsiteY106" fmla="*/ 197020 h 643069"/>
                      <a:gd name="connsiteX107" fmla="*/ 2642839 w 3000311"/>
                      <a:gd name="connsiteY107" fmla="*/ 520405 h 643069"/>
                      <a:gd name="connsiteX108" fmla="*/ 2653991 w 3000311"/>
                      <a:gd name="connsiteY108" fmla="*/ 486952 h 643069"/>
                      <a:gd name="connsiteX109" fmla="*/ 2620537 w 3000311"/>
                      <a:gd name="connsiteY109" fmla="*/ 275079 h 643069"/>
                      <a:gd name="connsiteX110" fmla="*/ 2631688 w 3000311"/>
                      <a:gd name="connsiteY110" fmla="*/ 464649 h 643069"/>
                      <a:gd name="connsiteX111" fmla="*/ 2665142 w 3000311"/>
                      <a:gd name="connsiteY111" fmla="*/ 565010 h 643069"/>
                      <a:gd name="connsiteX112" fmla="*/ 2653991 w 3000311"/>
                      <a:gd name="connsiteY112" fmla="*/ 286230 h 643069"/>
                      <a:gd name="connsiteX113" fmla="*/ 2698595 w 3000311"/>
                      <a:gd name="connsiteY113" fmla="*/ 587313 h 643069"/>
                      <a:gd name="connsiteX114" fmla="*/ 2720898 w 3000311"/>
                      <a:gd name="connsiteY114" fmla="*/ 631918 h 643069"/>
                      <a:gd name="connsiteX115" fmla="*/ 2732049 w 3000311"/>
                      <a:gd name="connsiteY115" fmla="*/ 576162 h 643069"/>
                      <a:gd name="connsiteX116" fmla="*/ 2743200 w 3000311"/>
                      <a:gd name="connsiteY116" fmla="*/ 531557 h 643069"/>
                      <a:gd name="connsiteX117" fmla="*/ 2754352 w 3000311"/>
                      <a:gd name="connsiteY117" fmla="*/ 442347 h 643069"/>
                      <a:gd name="connsiteX118" fmla="*/ 2765503 w 3000311"/>
                      <a:gd name="connsiteY118" fmla="*/ 498103 h 643069"/>
                      <a:gd name="connsiteX119" fmla="*/ 2776654 w 3000311"/>
                      <a:gd name="connsiteY119" fmla="*/ 431196 h 643069"/>
                      <a:gd name="connsiteX120" fmla="*/ 2787805 w 3000311"/>
                      <a:gd name="connsiteY120" fmla="*/ 286230 h 643069"/>
                      <a:gd name="connsiteX121" fmla="*/ 2810108 w 3000311"/>
                      <a:gd name="connsiteY121" fmla="*/ 386591 h 643069"/>
                      <a:gd name="connsiteX122" fmla="*/ 2854713 w 3000311"/>
                      <a:gd name="connsiteY122" fmla="*/ 553859 h 643069"/>
                      <a:gd name="connsiteX123" fmla="*/ 2843561 w 3000311"/>
                      <a:gd name="connsiteY123" fmla="*/ 275079 h 643069"/>
                      <a:gd name="connsiteX124" fmla="*/ 2899317 w 3000311"/>
                      <a:gd name="connsiteY124" fmla="*/ 442347 h 643069"/>
                      <a:gd name="connsiteX125" fmla="*/ 2888166 w 3000311"/>
                      <a:gd name="connsiteY125" fmla="*/ 286230 h 643069"/>
                      <a:gd name="connsiteX126" fmla="*/ 2899317 w 3000311"/>
                      <a:gd name="connsiteY126" fmla="*/ 386591 h 643069"/>
                      <a:gd name="connsiteX127" fmla="*/ 2921620 w 3000311"/>
                      <a:gd name="connsiteY127" fmla="*/ 464649 h 643069"/>
                      <a:gd name="connsiteX128" fmla="*/ 2932771 w 3000311"/>
                      <a:gd name="connsiteY128" fmla="*/ 397742 h 643069"/>
                      <a:gd name="connsiteX129" fmla="*/ 2943922 w 3000311"/>
                      <a:gd name="connsiteY129" fmla="*/ 341986 h 643069"/>
                      <a:gd name="connsiteX130" fmla="*/ 2955074 w 3000311"/>
                      <a:gd name="connsiteY130" fmla="*/ 420044 h 643069"/>
                      <a:gd name="connsiteX131" fmla="*/ 2943922 w 3000311"/>
                      <a:gd name="connsiteY131" fmla="*/ 263927 h 643069"/>
                      <a:gd name="connsiteX132" fmla="*/ 2966225 w 3000311"/>
                      <a:gd name="connsiteY132" fmla="*/ 308532 h 643069"/>
                      <a:gd name="connsiteX133" fmla="*/ 2977376 w 3000311"/>
                      <a:gd name="connsiteY133" fmla="*/ 341986 h 643069"/>
                      <a:gd name="connsiteX134" fmla="*/ 2999678 w 3000311"/>
                      <a:gd name="connsiteY134" fmla="*/ 498103 h 643069"/>
                      <a:gd name="connsiteX135" fmla="*/ 2999678 w 3000311"/>
                      <a:gd name="connsiteY135" fmla="*/ 553859 h 643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000311" h="643069">
                        <a:moveTo>
                          <a:pt x="0" y="587313"/>
                        </a:moveTo>
                        <a:cubicBezTo>
                          <a:pt x="22303" y="509254"/>
                          <a:pt x="47219" y="431895"/>
                          <a:pt x="66908" y="353137"/>
                        </a:cubicBezTo>
                        <a:cubicBezTo>
                          <a:pt x="80910" y="297129"/>
                          <a:pt x="73213" y="323071"/>
                          <a:pt x="89210" y="275079"/>
                        </a:cubicBezTo>
                        <a:cubicBezTo>
                          <a:pt x="92927" y="312250"/>
                          <a:pt x="95078" y="349610"/>
                          <a:pt x="100361" y="386591"/>
                        </a:cubicBezTo>
                        <a:cubicBezTo>
                          <a:pt x="102528" y="401763"/>
                          <a:pt x="108993" y="416079"/>
                          <a:pt x="111513" y="431196"/>
                        </a:cubicBezTo>
                        <a:cubicBezTo>
                          <a:pt x="116440" y="460756"/>
                          <a:pt x="116787" y="491019"/>
                          <a:pt x="122664" y="520405"/>
                        </a:cubicBezTo>
                        <a:cubicBezTo>
                          <a:pt x="127971" y="546940"/>
                          <a:pt x="137846" y="572357"/>
                          <a:pt x="144966" y="598464"/>
                        </a:cubicBezTo>
                        <a:cubicBezTo>
                          <a:pt x="148998" y="613250"/>
                          <a:pt x="152400" y="628201"/>
                          <a:pt x="156117" y="643069"/>
                        </a:cubicBezTo>
                        <a:cubicBezTo>
                          <a:pt x="159834" y="628201"/>
                          <a:pt x="164263" y="613492"/>
                          <a:pt x="167269" y="598464"/>
                        </a:cubicBezTo>
                        <a:cubicBezTo>
                          <a:pt x="187964" y="494992"/>
                          <a:pt x="195431" y="437710"/>
                          <a:pt x="211874" y="330835"/>
                        </a:cubicBezTo>
                        <a:cubicBezTo>
                          <a:pt x="215591" y="345703"/>
                          <a:pt x="220695" y="360292"/>
                          <a:pt x="223025" y="375440"/>
                        </a:cubicBezTo>
                        <a:cubicBezTo>
                          <a:pt x="244366" y="514159"/>
                          <a:pt x="220427" y="434553"/>
                          <a:pt x="245327" y="509254"/>
                        </a:cubicBezTo>
                        <a:cubicBezTo>
                          <a:pt x="249044" y="427478"/>
                          <a:pt x="230591" y="341586"/>
                          <a:pt x="256478" y="263927"/>
                        </a:cubicBezTo>
                        <a:cubicBezTo>
                          <a:pt x="268750" y="227111"/>
                          <a:pt x="280943" y="337688"/>
                          <a:pt x="289932" y="375440"/>
                        </a:cubicBezTo>
                        <a:cubicBezTo>
                          <a:pt x="299558" y="415868"/>
                          <a:pt x="304801" y="457215"/>
                          <a:pt x="312235" y="498103"/>
                        </a:cubicBezTo>
                        <a:cubicBezTo>
                          <a:pt x="315952" y="464649"/>
                          <a:pt x="319453" y="431171"/>
                          <a:pt x="323386" y="397742"/>
                        </a:cubicBezTo>
                        <a:cubicBezTo>
                          <a:pt x="326887" y="367979"/>
                          <a:pt x="317914" y="333467"/>
                          <a:pt x="334537" y="308532"/>
                        </a:cubicBezTo>
                        <a:cubicBezTo>
                          <a:pt x="345050" y="292762"/>
                          <a:pt x="340242" y="346134"/>
                          <a:pt x="345688" y="364288"/>
                        </a:cubicBezTo>
                        <a:cubicBezTo>
                          <a:pt x="351440" y="383461"/>
                          <a:pt x="360557" y="401459"/>
                          <a:pt x="367991" y="420044"/>
                        </a:cubicBezTo>
                        <a:cubicBezTo>
                          <a:pt x="398751" y="635370"/>
                          <a:pt x="351851" y="343511"/>
                          <a:pt x="390293" y="297381"/>
                        </a:cubicBezTo>
                        <a:cubicBezTo>
                          <a:pt x="420393" y="261261"/>
                          <a:pt x="418389" y="387172"/>
                          <a:pt x="434898" y="431196"/>
                        </a:cubicBezTo>
                        <a:lnTo>
                          <a:pt x="468352" y="520405"/>
                        </a:lnTo>
                        <a:cubicBezTo>
                          <a:pt x="476418" y="472009"/>
                          <a:pt x="484915" y="424224"/>
                          <a:pt x="490654" y="375440"/>
                        </a:cubicBezTo>
                        <a:cubicBezTo>
                          <a:pt x="506335" y="242150"/>
                          <a:pt x="488935" y="302538"/>
                          <a:pt x="512956" y="230474"/>
                        </a:cubicBezTo>
                        <a:cubicBezTo>
                          <a:pt x="544568" y="325301"/>
                          <a:pt x="521154" y="249618"/>
                          <a:pt x="557561" y="453498"/>
                        </a:cubicBezTo>
                        <a:cubicBezTo>
                          <a:pt x="564867" y="494409"/>
                          <a:pt x="579864" y="576162"/>
                          <a:pt x="579864" y="576162"/>
                        </a:cubicBezTo>
                        <a:cubicBezTo>
                          <a:pt x="591015" y="483235"/>
                          <a:pt x="593317" y="388813"/>
                          <a:pt x="613317" y="297381"/>
                        </a:cubicBezTo>
                        <a:cubicBezTo>
                          <a:pt x="619721" y="268105"/>
                          <a:pt x="639941" y="195347"/>
                          <a:pt x="657922" y="219322"/>
                        </a:cubicBezTo>
                        <a:cubicBezTo>
                          <a:pt x="693560" y="266839"/>
                          <a:pt x="724371" y="500700"/>
                          <a:pt x="735981" y="576162"/>
                        </a:cubicBezTo>
                        <a:cubicBezTo>
                          <a:pt x="739698" y="524123"/>
                          <a:pt x="732800" y="470209"/>
                          <a:pt x="747132" y="420044"/>
                        </a:cubicBezTo>
                        <a:cubicBezTo>
                          <a:pt x="754353" y="394771"/>
                          <a:pt x="753581" y="472243"/>
                          <a:pt x="758283" y="498103"/>
                        </a:cubicBezTo>
                        <a:cubicBezTo>
                          <a:pt x="761025" y="513182"/>
                          <a:pt x="765718" y="527840"/>
                          <a:pt x="769435" y="542708"/>
                        </a:cubicBezTo>
                        <a:cubicBezTo>
                          <a:pt x="773152" y="524123"/>
                          <a:pt x="778235" y="505759"/>
                          <a:pt x="780586" y="486952"/>
                        </a:cubicBezTo>
                        <a:cubicBezTo>
                          <a:pt x="785678" y="446212"/>
                          <a:pt x="751478" y="372340"/>
                          <a:pt x="791737" y="364288"/>
                        </a:cubicBezTo>
                        <a:cubicBezTo>
                          <a:pt x="830994" y="356437"/>
                          <a:pt x="821474" y="438630"/>
                          <a:pt x="836342" y="475801"/>
                        </a:cubicBezTo>
                        <a:cubicBezTo>
                          <a:pt x="861248" y="675055"/>
                          <a:pt x="833658" y="497546"/>
                          <a:pt x="858644" y="364288"/>
                        </a:cubicBezTo>
                        <a:cubicBezTo>
                          <a:pt x="860582" y="353954"/>
                          <a:pt x="873513" y="379157"/>
                          <a:pt x="880947" y="386591"/>
                        </a:cubicBezTo>
                        <a:cubicBezTo>
                          <a:pt x="895815" y="438630"/>
                          <a:pt x="892325" y="499987"/>
                          <a:pt x="925552" y="542708"/>
                        </a:cubicBezTo>
                        <a:cubicBezTo>
                          <a:pt x="938858" y="559816"/>
                          <a:pt x="937978" y="481695"/>
                          <a:pt x="959005" y="486952"/>
                        </a:cubicBezTo>
                        <a:cubicBezTo>
                          <a:pt x="980940" y="492436"/>
                          <a:pt x="966439" y="531557"/>
                          <a:pt x="970156" y="553859"/>
                        </a:cubicBezTo>
                        <a:cubicBezTo>
                          <a:pt x="977590" y="505537"/>
                          <a:pt x="982387" y="456735"/>
                          <a:pt x="992459" y="408893"/>
                        </a:cubicBezTo>
                        <a:cubicBezTo>
                          <a:pt x="997302" y="385889"/>
                          <a:pt x="991954" y="347688"/>
                          <a:pt x="1014761" y="341986"/>
                        </a:cubicBezTo>
                        <a:cubicBezTo>
                          <a:pt x="1034180" y="337131"/>
                          <a:pt x="1030223" y="378930"/>
                          <a:pt x="1037064" y="397742"/>
                        </a:cubicBezTo>
                        <a:cubicBezTo>
                          <a:pt x="1062215" y="466907"/>
                          <a:pt x="1057291" y="454273"/>
                          <a:pt x="1070517" y="520405"/>
                        </a:cubicBezTo>
                        <a:cubicBezTo>
                          <a:pt x="1074234" y="457215"/>
                          <a:pt x="1067435" y="392513"/>
                          <a:pt x="1081669" y="330835"/>
                        </a:cubicBezTo>
                        <a:cubicBezTo>
                          <a:pt x="1085407" y="314637"/>
                          <a:pt x="1099317" y="359482"/>
                          <a:pt x="1103971" y="375440"/>
                        </a:cubicBezTo>
                        <a:cubicBezTo>
                          <a:pt x="1125427" y="449004"/>
                          <a:pt x="1141142" y="524123"/>
                          <a:pt x="1159727" y="598464"/>
                        </a:cubicBezTo>
                        <a:cubicBezTo>
                          <a:pt x="1167161" y="498103"/>
                          <a:pt x="1167101" y="396904"/>
                          <a:pt x="1182030" y="297381"/>
                        </a:cubicBezTo>
                        <a:cubicBezTo>
                          <a:pt x="1185929" y="271388"/>
                          <a:pt x="1189082" y="349478"/>
                          <a:pt x="1193181" y="375440"/>
                        </a:cubicBezTo>
                        <a:cubicBezTo>
                          <a:pt x="1200233" y="420107"/>
                          <a:pt x="1208049" y="464649"/>
                          <a:pt x="1215483" y="509254"/>
                        </a:cubicBezTo>
                        <a:cubicBezTo>
                          <a:pt x="1219200" y="490669"/>
                          <a:pt x="1225061" y="472386"/>
                          <a:pt x="1226635" y="453498"/>
                        </a:cubicBezTo>
                        <a:cubicBezTo>
                          <a:pt x="1232508" y="383020"/>
                          <a:pt x="1228439" y="311727"/>
                          <a:pt x="1237786" y="241625"/>
                        </a:cubicBezTo>
                        <a:cubicBezTo>
                          <a:pt x="1239811" y="226434"/>
                          <a:pt x="1246146" y="271160"/>
                          <a:pt x="1248937" y="286230"/>
                        </a:cubicBezTo>
                        <a:cubicBezTo>
                          <a:pt x="1307975" y="605038"/>
                          <a:pt x="1270411" y="450181"/>
                          <a:pt x="1304693" y="587313"/>
                        </a:cubicBezTo>
                        <a:cubicBezTo>
                          <a:pt x="1319561" y="397742"/>
                          <a:pt x="1225548" y="162976"/>
                          <a:pt x="1349298" y="18601"/>
                        </a:cubicBezTo>
                        <a:cubicBezTo>
                          <a:pt x="1440871" y="-88234"/>
                          <a:pt x="1407324" y="293985"/>
                          <a:pt x="1438508" y="431196"/>
                        </a:cubicBezTo>
                        <a:cubicBezTo>
                          <a:pt x="1444505" y="457584"/>
                          <a:pt x="1453376" y="483235"/>
                          <a:pt x="1460810" y="509254"/>
                        </a:cubicBezTo>
                        <a:cubicBezTo>
                          <a:pt x="1464527" y="431196"/>
                          <a:pt x="1466763" y="353053"/>
                          <a:pt x="1471961" y="275079"/>
                        </a:cubicBezTo>
                        <a:cubicBezTo>
                          <a:pt x="1474200" y="241494"/>
                          <a:pt x="1459312" y="150918"/>
                          <a:pt x="1483113" y="174718"/>
                        </a:cubicBezTo>
                        <a:cubicBezTo>
                          <a:pt x="1512145" y="203749"/>
                          <a:pt x="1489730" y="256576"/>
                          <a:pt x="1494264" y="297381"/>
                        </a:cubicBezTo>
                        <a:cubicBezTo>
                          <a:pt x="1503908" y="384181"/>
                          <a:pt x="1496100" y="356810"/>
                          <a:pt x="1527717" y="420044"/>
                        </a:cubicBezTo>
                        <a:cubicBezTo>
                          <a:pt x="1524000" y="401459"/>
                          <a:pt x="1516566" y="345335"/>
                          <a:pt x="1516566" y="364288"/>
                        </a:cubicBezTo>
                        <a:cubicBezTo>
                          <a:pt x="1516566" y="386898"/>
                          <a:pt x="1523282" y="409025"/>
                          <a:pt x="1527717" y="431196"/>
                        </a:cubicBezTo>
                        <a:lnTo>
                          <a:pt x="1538869" y="486952"/>
                        </a:lnTo>
                        <a:cubicBezTo>
                          <a:pt x="1546303" y="438630"/>
                          <a:pt x="1552675" y="390133"/>
                          <a:pt x="1561171" y="341986"/>
                        </a:cubicBezTo>
                        <a:cubicBezTo>
                          <a:pt x="1563834" y="326893"/>
                          <a:pt x="1561485" y="286544"/>
                          <a:pt x="1572322" y="297381"/>
                        </a:cubicBezTo>
                        <a:cubicBezTo>
                          <a:pt x="1588310" y="313368"/>
                          <a:pt x="1579429" y="342043"/>
                          <a:pt x="1583474" y="364288"/>
                        </a:cubicBezTo>
                        <a:cubicBezTo>
                          <a:pt x="1605211" y="483837"/>
                          <a:pt x="1584413" y="348556"/>
                          <a:pt x="1605776" y="498103"/>
                        </a:cubicBezTo>
                        <a:cubicBezTo>
                          <a:pt x="1613210" y="486952"/>
                          <a:pt x="1624552" y="477579"/>
                          <a:pt x="1628078" y="464649"/>
                        </a:cubicBezTo>
                        <a:cubicBezTo>
                          <a:pt x="1655062" y="365708"/>
                          <a:pt x="1616558" y="269636"/>
                          <a:pt x="1672683" y="531557"/>
                        </a:cubicBezTo>
                        <a:cubicBezTo>
                          <a:pt x="1705611" y="432778"/>
                          <a:pt x="1663199" y="566998"/>
                          <a:pt x="1706137" y="330835"/>
                        </a:cubicBezTo>
                        <a:cubicBezTo>
                          <a:pt x="1710978" y="304211"/>
                          <a:pt x="1721005" y="278796"/>
                          <a:pt x="1728439" y="252776"/>
                        </a:cubicBezTo>
                        <a:cubicBezTo>
                          <a:pt x="1732156" y="271361"/>
                          <a:pt x="1736475" y="289836"/>
                          <a:pt x="1739591" y="308532"/>
                        </a:cubicBezTo>
                        <a:cubicBezTo>
                          <a:pt x="1751345" y="379058"/>
                          <a:pt x="1766265" y="591582"/>
                          <a:pt x="1773044" y="520405"/>
                        </a:cubicBezTo>
                        <a:cubicBezTo>
                          <a:pt x="1787145" y="372346"/>
                          <a:pt x="1749008" y="222527"/>
                          <a:pt x="1761893" y="74357"/>
                        </a:cubicBezTo>
                        <a:cubicBezTo>
                          <a:pt x="1767452" y="10432"/>
                          <a:pt x="1780919" y="201404"/>
                          <a:pt x="1795347" y="263927"/>
                        </a:cubicBezTo>
                        <a:cubicBezTo>
                          <a:pt x="1803276" y="298287"/>
                          <a:pt x="1828800" y="364288"/>
                          <a:pt x="1828800" y="364288"/>
                        </a:cubicBezTo>
                        <a:cubicBezTo>
                          <a:pt x="1832517" y="330834"/>
                          <a:pt x="1837036" y="297460"/>
                          <a:pt x="1839952" y="263927"/>
                        </a:cubicBezTo>
                        <a:cubicBezTo>
                          <a:pt x="1844472" y="211952"/>
                          <a:pt x="1838450" y="158424"/>
                          <a:pt x="1851103" y="107810"/>
                        </a:cubicBezTo>
                        <a:cubicBezTo>
                          <a:pt x="1856587" y="85875"/>
                          <a:pt x="1856305" y="152904"/>
                          <a:pt x="1862254" y="174718"/>
                        </a:cubicBezTo>
                        <a:cubicBezTo>
                          <a:pt x="1917278" y="376478"/>
                          <a:pt x="1856312" y="89262"/>
                          <a:pt x="1895708" y="286230"/>
                        </a:cubicBezTo>
                        <a:cubicBezTo>
                          <a:pt x="1915258" y="129823"/>
                          <a:pt x="1898805" y="205196"/>
                          <a:pt x="1918010" y="297381"/>
                        </a:cubicBezTo>
                        <a:cubicBezTo>
                          <a:pt x="1952250" y="461733"/>
                          <a:pt x="1924195" y="426227"/>
                          <a:pt x="1984917" y="486952"/>
                        </a:cubicBezTo>
                        <a:cubicBezTo>
                          <a:pt x="1989896" y="481973"/>
                          <a:pt x="2032635" y="436318"/>
                          <a:pt x="2040674" y="442347"/>
                        </a:cubicBezTo>
                        <a:cubicBezTo>
                          <a:pt x="2055837" y="453719"/>
                          <a:pt x="2048108" y="479518"/>
                          <a:pt x="2051825" y="498103"/>
                        </a:cubicBezTo>
                        <a:cubicBezTo>
                          <a:pt x="2055542" y="475801"/>
                          <a:pt x="2060172" y="453631"/>
                          <a:pt x="2062976" y="431196"/>
                        </a:cubicBezTo>
                        <a:cubicBezTo>
                          <a:pt x="2067609" y="394128"/>
                          <a:pt x="2054907" y="351716"/>
                          <a:pt x="2074127" y="319683"/>
                        </a:cubicBezTo>
                        <a:cubicBezTo>
                          <a:pt x="2084426" y="302518"/>
                          <a:pt x="2090100" y="356450"/>
                          <a:pt x="2096430" y="375440"/>
                        </a:cubicBezTo>
                        <a:cubicBezTo>
                          <a:pt x="2104305" y="399063"/>
                          <a:pt x="2114313" y="453704"/>
                          <a:pt x="2118732" y="475801"/>
                        </a:cubicBezTo>
                        <a:cubicBezTo>
                          <a:pt x="2122449" y="464650"/>
                          <a:pt x="2127032" y="453751"/>
                          <a:pt x="2129883" y="442347"/>
                        </a:cubicBezTo>
                        <a:cubicBezTo>
                          <a:pt x="2143094" y="389503"/>
                          <a:pt x="2152768" y="339078"/>
                          <a:pt x="2163337" y="286230"/>
                        </a:cubicBezTo>
                        <a:cubicBezTo>
                          <a:pt x="2224685" y="577632"/>
                          <a:pt x="2195340" y="552380"/>
                          <a:pt x="2230244" y="319683"/>
                        </a:cubicBezTo>
                        <a:cubicBezTo>
                          <a:pt x="2232517" y="304527"/>
                          <a:pt x="2237678" y="289947"/>
                          <a:pt x="2241395" y="275079"/>
                        </a:cubicBezTo>
                        <a:cubicBezTo>
                          <a:pt x="2256263" y="338269"/>
                          <a:pt x="2272760" y="401098"/>
                          <a:pt x="2286000" y="464649"/>
                        </a:cubicBezTo>
                        <a:cubicBezTo>
                          <a:pt x="2291361" y="490380"/>
                          <a:pt x="2270868" y="542708"/>
                          <a:pt x="2297152" y="542708"/>
                        </a:cubicBezTo>
                        <a:cubicBezTo>
                          <a:pt x="2327120" y="542708"/>
                          <a:pt x="2326888" y="490669"/>
                          <a:pt x="2341756" y="464649"/>
                        </a:cubicBezTo>
                        <a:cubicBezTo>
                          <a:pt x="2398022" y="633444"/>
                          <a:pt x="2328076" y="454763"/>
                          <a:pt x="2375210" y="431196"/>
                        </a:cubicBezTo>
                        <a:cubicBezTo>
                          <a:pt x="2400530" y="418536"/>
                          <a:pt x="2398151" y="482970"/>
                          <a:pt x="2408664" y="509254"/>
                        </a:cubicBezTo>
                        <a:cubicBezTo>
                          <a:pt x="2413030" y="520168"/>
                          <a:pt x="2416098" y="531557"/>
                          <a:pt x="2419815" y="542708"/>
                        </a:cubicBezTo>
                        <a:cubicBezTo>
                          <a:pt x="2423532" y="520406"/>
                          <a:pt x="2429232" y="498344"/>
                          <a:pt x="2430966" y="475801"/>
                        </a:cubicBezTo>
                        <a:cubicBezTo>
                          <a:pt x="2436675" y="401586"/>
                          <a:pt x="2431590" y="326462"/>
                          <a:pt x="2442117" y="252776"/>
                        </a:cubicBezTo>
                        <a:cubicBezTo>
                          <a:pt x="2445315" y="230393"/>
                          <a:pt x="2450772" y="297211"/>
                          <a:pt x="2453269" y="319683"/>
                        </a:cubicBezTo>
                        <a:cubicBezTo>
                          <a:pt x="2461928" y="397615"/>
                          <a:pt x="2468137" y="475800"/>
                          <a:pt x="2475571" y="553859"/>
                        </a:cubicBezTo>
                        <a:cubicBezTo>
                          <a:pt x="2483005" y="472083"/>
                          <a:pt x="2424430" y="345254"/>
                          <a:pt x="2497874" y="308532"/>
                        </a:cubicBezTo>
                        <a:cubicBezTo>
                          <a:pt x="2562427" y="276255"/>
                          <a:pt x="2542478" y="520405"/>
                          <a:pt x="2542478" y="520405"/>
                        </a:cubicBezTo>
                        <a:cubicBezTo>
                          <a:pt x="2546195" y="486951"/>
                          <a:pt x="2551048" y="453604"/>
                          <a:pt x="2553630" y="420044"/>
                        </a:cubicBezTo>
                        <a:cubicBezTo>
                          <a:pt x="2570209" y="204527"/>
                          <a:pt x="2543885" y="293164"/>
                          <a:pt x="2575932" y="197020"/>
                        </a:cubicBezTo>
                        <a:cubicBezTo>
                          <a:pt x="2633908" y="498495"/>
                          <a:pt x="2600567" y="393588"/>
                          <a:pt x="2642839" y="520405"/>
                        </a:cubicBezTo>
                        <a:cubicBezTo>
                          <a:pt x="2646556" y="509254"/>
                          <a:pt x="2655055" y="498658"/>
                          <a:pt x="2653991" y="486952"/>
                        </a:cubicBezTo>
                        <a:cubicBezTo>
                          <a:pt x="2647518" y="415746"/>
                          <a:pt x="2620537" y="275079"/>
                          <a:pt x="2620537" y="275079"/>
                        </a:cubicBezTo>
                        <a:cubicBezTo>
                          <a:pt x="2624254" y="338269"/>
                          <a:pt x="2622063" y="402086"/>
                          <a:pt x="2631688" y="464649"/>
                        </a:cubicBezTo>
                        <a:cubicBezTo>
                          <a:pt x="2637050" y="499502"/>
                          <a:pt x="2660768" y="600001"/>
                          <a:pt x="2665142" y="565010"/>
                        </a:cubicBezTo>
                        <a:cubicBezTo>
                          <a:pt x="2676678" y="472727"/>
                          <a:pt x="2576611" y="234641"/>
                          <a:pt x="2653991" y="286230"/>
                        </a:cubicBezTo>
                        <a:cubicBezTo>
                          <a:pt x="2738407" y="342510"/>
                          <a:pt x="2679316" y="487705"/>
                          <a:pt x="2698595" y="587313"/>
                        </a:cubicBezTo>
                        <a:cubicBezTo>
                          <a:pt x="2701754" y="603633"/>
                          <a:pt x="2713464" y="617050"/>
                          <a:pt x="2720898" y="631918"/>
                        </a:cubicBezTo>
                        <a:cubicBezTo>
                          <a:pt x="2724615" y="613333"/>
                          <a:pt x="2727938" y="594664"/>
                          <a:pt x="2732049" y="576162"/>
                        </a:cubicBezTo>
                        <a:cubicBezTo>
                          <a:pt x="2735374" y="561201"/>
                          <a:pt x="2743200" y="546883"/>
                          <a:pt x="2743200" y="531557"/>
                        </a:cubicBezTo>
                        <a:cubicBezTo>
                          <a:pt x="2743200" y="427972"/>
                          <a:pt x="2710426" y="266642"/>
                          <a:pt x="2754352" y="442347"/>
                        </a:cubicBezTo>
                        <a:cubicBezTo>
                          <a:pt x="2758949" y="460734"/>
                          <a:pt x="2761786" y="479518"/>
                          <a:pt x="2765503" y="498103"/>
                        </a:cubicBezTo>
                        <a:cubicBezTo>
                          <a:pt x="2769220" y="475801"/>
                          <a:pt x="2774287" y="453682"/>
                          <a:pt x="2776654" y="431196"/>
                        </a:cubicBezTo>
                        <a:cubicBezTo>
                          <a:pt x="2781727" y="382998"/>
                          <a:pt x="2758726" y="325002"/>
                          <a:pt x="2787805" y="286230"/>
                        </a:cubicBezTo>
                        <a:cubicBezTo>
                          <a:pt x="2808367" y="258814"/>
                          <a:pt x="2801796" y="353344"/>
                          <a:pt x="2810108" y="386591"/>
                        </a:cubicBezTo>
                        <a:cubicBezTo>
                          <a:pt x="2824104" y="442572"/>
                          <a:pt x="2839845" y="498103"/>
                          <a:pt x="2854713" y="553859"/>
                        </a:cubicBezTo>
                        <a:cubicBezTo>
                          <a:pt x="2850996" y="460932"/>
                          <a:pt x="2809022" y="361428"/>
                          <a:pt x="2843561" y="275079"/>
                        </a:cubicBezTo>
                        <a:cubicBezTo>
                          <a:pt x="2865388" y="220510"/>
                          <a:pt x="2899317" y="442347"/>
                          <a:pt x="2899317" y="442347"/>
                        </a:cubicBezTo>
                        <a:cubicBezTo>
                          <a:pt x="2895600" y="390308"/>
                          <a:pt x="2882405" y="234378"/>
                          <a:pt x="2888166" y="286230"/>
                        </a:cubicBezTo>
                        <a:cubicBezTo>
                          <a:pt x="2891883" y="319684"/>
                          <a:pt x="2893114" y="353508"/>
                          <a:pt x="2899317" y="386591"/>
                        </a:cubicBezTo>
                        <a:cubicBezTo>
                          <a:pt x="2904304" y="413188"/>
                          <a:pt x="2914186" y="438630"/>
                          <a:pt x="2921620" y="464649"/>
                        </a:cubicBezTo>
                        <a:cubicBezTo>
                          <a:pt x="2925337" y="442347"/>
                          <a:pt x="2932771" y="420352"/>
                          <a:pt x="2932771" y="397742"/>
                        </a:cubicBezTo>
                        <a:cubicBezTo>
                          <a:pt x="2932771" y="306833"/>
                          <a:pt x="2900154" y="254447"/>
                          <a:pt x="2943922" y="341986"/>
                        </a:cubicBezTo>
                        <a:cubicBezTo>
                          <a:pt x="2947639" y="368005"/>
                          <a:pt x="2955074" y="446328"/>
                          <a:pt x="2955074" y="420044"/>
                        </a:cubicBezTo>
                        <a:cubicBezTo>
                          <a:pt x="2955074" y="367872"/>
                          <a:pt x="2938731" y="315840"/>
                          <a:pt x="2943922" y="263927"/>
                        </a:cubicBezTo>
                        <a:cubicBezTo>
                          <a:pt x="2945576" y="247386"/>
                          <a:pt x="2959677" y="293253"/>
                          <a:pt x="2966225" y="308532"/>
                        </a:cubicBezTo>
                        <a:cubicBezTo>
                          <a:pt x="2970855" y="319336"/>
                          <a:pt x="2974826" y="330511"/>
                          <a:pt x="2977376" y="341986"/>
                        </a:cubicBezTo>
                        <a:cubicBezTo>
                          <a:pt x="2984423" y="373698"/>
                          <a:pt x="2997692" y="472286"/>
                          <a:pt x="2999678" y="498103"/>
                        </a:cubicBezTo>
                        <a:cubicBezTo>
                          <a:pt x="3001103" y="516634"/>
                          <a:pt x="2999678" y="535274"/>
                          <a:pt x="2999678" y="553859"/>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dirty="0">
                      <a:solidFill>
                        <a:srgbClr val="FF9300"/>
                      </a:solidFill>
                    </a:endParaRPr>
                  </a:p>
                </p:txBody>
              </p:sp>
              <p:sp>
                <p:nvSpPr>
                  <p:cNvPr id="89" name="文本框 88">
                    <a:extLst>
                      <a:ext uri="{FF2B5EF4-FFF2-40B4-BE49-F238E27FC236}">
                        <a16:creationId xmlns:a16="http://schemas.microsoft.com/office/drawing/2014/main" id="{F734F45C-2DCB-26AB-99D4-CB591E710919}"/>
                      </a:ext>
                    </a:extLst>
                  </p:cNvPr>
                  <p:cNvSpPr txBox="1"/>
                  <p:nvPr/>
                </p:nvSpPr>
                <p:spPr>
                  <a:xfrm>
                    <a:off x="5236968" y="6122174"/>
                    <a:ext cx="1072847" cy="739670"/>
                  </a:xfrm>
                  <a:prstGeom prst="rect">
                    <a:avLst/>
                  </a:prstGeom>
                  <a:noFill/>
                </p:spPr>
                <p:txBody>
                  <a:bodyPr wrap="square">
                    <a:spAutoFit/>
                  </a:bodyPr>
                  <a:lstStyle/>
                  <a:p>
                    <a:pPr algn="ctr">
                      <a:defRPr/>
                    </a:pPr>
                    <a:r>
                      <a:rPr lang="zh-CN" altLang="en-US" sz="833" b="1" dirty="0">
                        <a:solidFill>
                          <a:srgbClr val="C00000"/>
                        </a:solidFill>
                        <a:ea typeface="黑体" panose="02010609060101010101" pitchFamily="49" charset="-122"/>
                        <a:cs typeface="Times New Roman" panose="02020603050405020304" pitchFamily="18" charset="0"/>
                      </a:rPr>
                      <a:t>混沌变率</a:t>
                    </a:r>
                    <a:endParaRPr lang="en-US" altLang="zh-CN" sz="833" b="1" dirty="0">
                      <a:solidFill>
                        <a:srgbClr val="C00000"/>
                      </a:solidFill>
                      <a:ea typeface="黑体" panose="02010609060101010101" pitchFamily="49" charset="-122"/>
                      <a:cs typeface="Times New Roman" panose="02020603050405020304" pitchFamily="18" charset="0"/>
                    </a:endParaRPr>
                  </a:p>
                </p:txBody>
              </p:sp>
            </p:grpSp>
          </p:grpSp>
        </p:grpSp>
        <p:grpSp>
          <p:nvGrpSpPr>
            <p:cNvPr id="1035" name="组合 1034">
              <a:extLst>
                <a:ext uri="{FF2B5EF4-FFF2-40B4-BE49-F238E27FC236}">
                  <a16:creationId xmlns:a16="http://schemas.microsoft.com/office/drawing/2014/main" id="{EAF00509-A8A5-172C-60DD-2BDFA5981D16}"/>
                </a:ext>
              </a:extLst>
            </p:cNvPr>
            <p:cNvGrpSpPr/>
            <p:nvPr/>
          </p:nvGrpSpPr>
          <p:grpSpPr>
            <a:xfrm>
              <a:off x="491459" y="2750223"/>
              <a:ext cx="2688276" cy="2219194"/>
              <a:chOff x="993952" y="1333727"/>
              <a:chExt cx="3625622" cy="4622976"/>
            </a:xfrm>
          </p:grpSpPr>
          <p:sp>
            <p:nvSpPr>
              <p:cNvPr id="45" name="上箭头 44">
                <a:extLst>
                  <a:ext uri="{FF2B5EF4-FFF2-40B4-BE49-F238E27FC236}">
                    <a16:creationId xmlns:a16="http://schemas.microsoft.com/office/drawing/2014/main" id="{715C7DCA-E7DA-EC5C-8CB6-D43F23229123}"/>
                  </a:ext>
                </a:extLst>
              </p:cNvPr>
              <p:cNvSpPr/>
              <p:nvPr/>
            </p:nvSpPr>
            <p:spPr>
              <a:xfrm>
                <a:off x="2647670" y="4884681"/>
                <a:ext cx="717607" cy="27579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a:solidFill>
                    <a:srgbClr val="FFFFFF"/>
                  </a:solidFill>
                </a:endParaRPr>
              </a:p>
            </p:txBody>
          </p:sp>
          <p:sp>
            <p:nvSpPr>
              <p:cNvPr id="66" name="上箭头 65">
                <a:extLst>
                  <a:ext uri="{FF2B5EF4-FFF2-40B4-BE49-F238E27FC236}">
                    <a16:creationId xmlns:a16="http://schemas.microsoft.com/office/drawing/2014/main" id="{CA19B992-1A4E-79C2-269B-7A7378BC242F}"/>
                  </a:ext>
                </a:extLst>
              </p:cNvPr>
              <p:cNvSpPr/>
              <p:nvPr/>
            </p:nvSpPr>
            <p:spPr>
              <a:xfrm rot="10800000">
                <a:off x="2647672" y="2009577"/>
                <a:ext cx="717605" cy="27579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a:solidFill>
                    <a:srgbClr val="FFFFFF"/>
                  </a:solidFill>
                </a:endParaRPr>
              </a:p>
            </p:txBody>
          </p:sp>
          <p:grpSp>
            <p:nvGrpSpPr>
              <p:cNvPr id="15" name="组合 14">
                <a:extLst>
                  <a:ext uri="{FF2B5EF4-FFF2-40B4-BE49-F238E27FC236}">
                    <a16:creationId xmlns:a16="http://schemas.microsoft.com/office/drawing/2014/main" id="{D39DBEE1-4A3B-3A9E-F566-F4AA3E4B94E0}"/>
                  </a:ext>
                </a:extLst>
              </p:cNvPr>
              <p:cNvGrpSpPr/>
              <p:nvPr/>
            </p:nvGrpSpPr>
            <p:grpSpPr>
              <a:xfrm>
                <a:off x="1365416" y="1333727"/>
                <a:ext cx="3254158" cy="796621"/>
                <a:chOff x="918477" y="1351774"/>
                <a:chExt cx="3868758" cy="932467"/>
              </a:xfrm>
            </p:grpSpPr>
            <p:sp>
              <p:nvSpPr>
                <p:cNvPr id="4" name="圆角矩形 3">
                  <a:extLst>
                    <a:ext uri="{FF2B5EF4-FFF2-40B4-BE49-F238E27FC236}">
                      <a16:creationId xmlns:a16="http://schemas.microsoft.com/office/drawing/2014/main" id="{0FDF0913-C557-48AB-3478-6EA275EB8A6C}"/>
                    </a:ext>
                  </a:extLst>
                </p:cNvPr>
                <p:cNvSpPr/>
                <p:nvPr/>
              </p:nvSpPr>
              <p:spPr>
                <a:xfrm>
                  <a:off x="1190595" y="1395840"/>
                  <a:ext cx="3490472" cy="84312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a:solidFill>
                      <a:srgbClr val="FFFFFF"/>
                    </a:solidFill>
                  </a:endParaRPr>
                </a:p>
              </p:txBody>
            </p:sp>
            <p:sp>
              <p:nvSpPr>
                <p:cNvPr id="58" name="文本框 57">
                  <a:extLst>
                    <a:ext uri="{FF2B5EF4-FFF2-40B4-BE49-F238E27FC236}">
                      <a16:creationId xmlns:a16="http://schemas.microsoft.com/office/drawing/2014/main" id="{FCA9864B-908F-59A2-32BA-1F597863EE3F}"/>
                    </a:ext>
                  </a:extLst>
                </p:cNvPr>
                <p:cNvSpPr txBox="1"/>
                <p:nvPr/>
              </p:nvSpPr>
              <p:spPr>
                <a:xfrm>
                  <a:off x="918477" y="1351774"/>
                  <a:ext cx="3868758" cy="932467"/>
                </a:xfrm>
                <a:prstGeom prst="rect">
                  <a:avLst/>
                </a:prstGeom>
                <a:noFill/>
              </p:spPr>
              <p:txBody>
                <a:bodyPr wrap="square" rtlCol="0">
                  <a:spAutoFit/>
                </a:bodyPr>
                <a:lstStyle/>
                <a:p>
                  <a:pPr algn="ctr"/>
                  <a:r>
                    <a:rPr kumimoji="1" lang="en-US" altLang="zh-CN" sz="1000" b="1" dirty="0">
                      <a:solidFill>
                        <a:srgbClr val="FF0000"/>
                      </a:solidFill>
                      <a:ea typeface="SimHei" panose="02010609060101010101" pitchFamily="49" charset="-122"/>
                      <a:cs typeface="Times New Roman" panose="02020603050405020304" pitchFamily="18" charset="0"/>
                    </a:rPr>
                    <a:t>Extratropical</a:t>
                  </a:r>
                  <a:r>
                    <a:rPr kumimoji="1" lang="zh-CN" altLang="en-US" sz="1000" b="1" dirty="0">
                      <a:solidFill>
                        <a:srgbClr val="FF0000"/>
                      </a:solidFill>
                      <a:ea typeface="SimHei" panose="02010609060101010101" pitchFamily="49" charset="-122"/>
                      <a:cs typeface="Times New Roman" panose="02020603050405020304" pitchFamily="18" charset="0"/>
                    </a:rPr>
                    <a:t> </a:t>
                  </a:r>
                  <a:r>
                    <a:rPr kumimoji="1" lang="en-US" altLang="zh-CN" sz="1000" b="1" dirty="0">
                      <a:solidFill>
                        <a:srgbClr val="FF0000"/>
                      </a:solidFill>
                      <a:ea typeface="SimHei" panose="02010609060101010101" pitchFamily="49" charset="-122"/>
                      <a:cs typeface="Times New Roman" panose="02020603050405020304" pitchFamily="18" charset="0"/>
                    </a:rPr>
                    <a:t>climate</a:t>
                  </a:r>
                  <a:r>
                    <a:rPr kumimoji="1" lang="zh-CN" altLang="en-US" sz="1000" b="1" dirty="0">
                      <a:solidFill>
                        <a:srgbClr val="FF0000"/>
                      </a:solidFill>
                      <a:ea typeface="SimHei" panose="02010609060101010101" pitchFamily="49" charset="-122"/>
                      <a:cs typeface="Times New Roman" panose="02020603050405020304" pitchFamily="18" charset="0"/>
                    </a:rPr>
                    <a:t> </a:t>
                  </a:r>
                  <a:r>
                    <a:rPr kumimoji="1" lang="en-US" altLang="zh-CN" sz="1000" b="1" dirty="0">
                      <a:solidFill>
                        <a:srgbClr val="FF0000"/>
                      </a:solidFill>
                      <a:ea typeface="SimHei" panose="02010609060101010101" pitchFamily="49" charset="-122"/>
                      <a:cs typeface="Times New Roman" panose="02020603050405020304" pitchFamily="18" charset="0"/>
                    </a:rPr>
                    <a:t>modes</a:t>
                  </a:r>
                </a:p>
                <a:p>
                  <a:pPr algn="ctr"/>
                  <a:r>
                    <a:rPr kumimoji="1" lang="en-US" altLang="zh-CN" sz="1000" b="1" dirty="0">
                      <a:solidFill>
                        <a:srgbClr val="FF0000"/>
                      </a:solidFill>
                      <a:ea typeface="SimHei" panose="02010609060101010101" pitchFamily="49" charset="-122"/>
                      <a:cs typeface="Times New Roman" panose="02020603050405020304" pitchFamily="18" charset="0"/>
                    </a:rPr>
                    <a:t>(AO, NAO,PDO, AMO)</a:t>
                  </a:r>
                </a:p>
              </p:txBody>
            </p:sp>
          </p:grpSp>
          <p:grpSp>
            <p:nvGrpSpPr>
              <p:cNvPr id="34" name="组合 33">
                <a:extLst>
                  <a:ext uri="{FF2B5EF4-FFF2-40B4-BE49-F238E27FC236}">
                    <a16:creationId xmlns:a16="http://schemas.microsoft.com/office/drawing/2014/main" id="{73FDA659-9C3F-3101-2D13-75B539324CEA}"/>
                  </a:ext>
                </a:extLst>
              </p:cNvPr>
              <p:cNvGrpSpPr/>
              <p:nvPr/>
            </p:nvGrpSpPr>
            <p:grpSpPr>
              <a:xfrm>
                <a:off x="1517444" y="5137323"/>
                <a:ext cx="2976148" cy="796621"/>
                <a:chOff x="2372429" y="4374350"/>
                <a:chExt cx="4642172" cy="996183"/>
              </a:xfrm>
            </p:grpSpPr>
            <p:sp>
              <p:nvSpPr>
                <p:cNvPr id="48" name="圆角矩形 47">
                  <a:extLst>
                    <a:ext uri="{FF2B5EF4-FFF2-40B4-BE49-F238E27FC236}">
                      <a16:creationId xmlns:a16="http://schemas.microsoft.com/office/drawing/2014/main" id="{5F8F3F53-68C8-36C1-57DE-0B8A83D8F354}"/>
                    </a:ext>
                  </a:extLst>
                </p:cNvPr>
                <p:cNvSpPr/>
                <p:nvPr/>
              </p:nvSpPr>
              <p:spPr>
                <a:xfrm>
                  <a:off x="2387967" y="4483548"/>
                  <a:ext cx="4626634" cy="78883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a:solidFill>
                      <a:srgbClr val="FFFFFF"/>
                    </a:solidFill>
                  </a:endParaRPr>
                </a:p>
              </p:txBody>
            </p:sp>
            <p:sp>
              <p:nvSpPr>
                <p:cNvPr id="31" name="文本框 30">
                  <a:extLst>
                    <a:ext uri="{FF2B5EF4-FFF2-40B4-BE49-F238E27FC236}">
                      <a16:creationId xmlns:a16="http://schemas.microsoft.com/office/drawing/2014/main" id="{8E895D2F-B26E-D032-5BF8-9D33AAF0FCD6}"/>
                    </a:ext>
                  </a:extLst>
                </p:cNvPr>
                <p:cNvSpPr txBox="1"/>
                <p:nvPr/>
              </p:nvSpPr>
              <p:spPr>
                <a:xfrm>
                  <a:off x="2372429" y="4374350"/>
                  <a:ext cx="4601544" cy="996183"/>
                </a:xfrm>
                <a:prstGeom prst="rect">
                  <a:avLst/>
                </a:prstGeom>
                <a:noFill/>
              </p:spPr>
              <p:txBody>
                <a:bodyPr wrap="square" rtlCol="0">
                  <a:spAutoFit/>
                </a:bodyPr>
                <a:lstStyle/>
                <a:p>
                  <a:pPr algn="ctr"/>
                  <a:r>
                    <a:rPr kumimoji="1" lang="en-US" altLang="zh-CN" sz="1000" b="1" dirty="0">
                      <a:solidFill>
                        <a:srgbClr val="FF0000"/>
                      </a:solidFill>
                      <a:ea typeface="SimHei" panose="02010609060101010101" pitchFamily="49" charset="-122"/>
                      <a:cs typeface="Times New Roman" panose="02020603050405020304" pitchFamily="18" charset="0"/>
                    </a:rPr>
                    <a:t>Tropical</a:t>
                  </a:r>
                  <a:r>
                    <a:rPr kumimoji="1" lang="zh-CN" altLang="en-US" sz="1000" b="1" dirty="0">
                      <a:solidFill>
                        <a:srgbClr val="FF0000"/>
                      </a:solidFill>
                      <a:ea typeface="SimHei" panose="02010609060101010101" pitchFamily="49" charset="-122"/>
                      <a:cs typeface="Times New Roman" panose="02020603050405020304" pitchFamily="18" charset="0"/>
                    </a:rPr>
                    <a:t> </a:t>
                  </a:r>
                  <a:r>
                    <a:rPr kumimoji="1" lang="en-US" altLang="zh-CN" sz="1000" b="1" dirty="0">
                      <a:solidFill>
                        <a:srgbClr val="FF0000"/>
                      </a:solidFill>
                      <a:ea typeface="SimHei" panose="02010609060101010101" pitchFamily="49" charset="-122"/>
                      <a:cs typeface="Times New Roman" panose="02020603050405020304" pitchFamily="18" charset="0"/>
                    </a:rPr>
                    <a:t>climate</a:t>
                  </a:r>
                  <a:r>
                    <a:rPr kumimoji="1" lang="zh-CN" altLang="en-US" sz="1000" b="1" dirty="0">
                      <a:solidFill>
                        <a:srgbClr val="FF0000"/>
                      </a:solidFill>
                      <a:ea typeface="SimHei" panose="02010609060101010101" pitchFamily="49" charset="-122"/>
                      <a:cs typeface="Times New Roman" panose="02020603050405020304" pitchFamily="18" charset="0"/>
                    </a:rPr>
                    <a:t> </a:t>
                  </a:r>
                  <a:r>
                    <a:rPr kumimoji="1" lang="en-US" altLang="zh-CN" sz="1000" b="1" dirty="0">
                      <a:solidFill>
                        <a:srgbClr val="FF0000"/>
                      </a:solidFill>
                      <a:ea typeface="SimHei" panose="02010609060101010101" pitchFamily="49" charset="-122"/>
                      <a:cs typeface="Times New Roman" panose="02020603050405020304" pitchFamily="18" charset="0"/>
                    </a:rPr>
                    <a:t>modes</a:t>
                  </a:r>
                  <a:r>
                    <a:rPr kumimoji="1" lang="zh-CN" altLang="en-US" sz="1000" b="1" dirty="0">
                      <a:solidFill>
                        <a:srgbClr val="FF0000"/>
                      </a:solidFill>
                      <a:ea typeface="SimHei" panose="02010609060101010101" pitchFamily="49" charset="-122"/>
                      <a:cs typeface="Times New Roman" panose="02020603050405020304" pitchFamily="18" charset="0"/>
                    </a:rPr>
                    <a:t> </a:t>
                  </a:r>
                  <a:endParaRPr kumimoji="1" lang="en-US" altLang="zh-CN" sz="1000" b="1" dirty="0">
                    <a:solidFill>
                      <a:srgbClr val="FF0000"/>
                    </a:solidFill>
                    <a:ea typeface="SimHei" panose="02010609060101010101" pitchFamily="49" charset="-122"/>
                    <a:cs typeface="Times New Roman" panose="02020603050405020304" pitchFamily="18" charset="0"/>
                  </a:endParaRPr>
                </a:p>
                <a:p>
                  <a:pPr algn="ctr"/>
                  <a:r>
                    <a:rPr kumimoji="1" lang="en-US" altLang="zh-CN" sz="1000" b="1" dirty="0">
                      <a:solidFill>
                        <a:srgbClr val="FF0000"/>
                      </a:solidFill>
                      <a:ea typeface="SimHei" panose="02010609060101010101" pitchFamily="49" charset="-122"/>
                      <a:cs typeface="Times New Roman" panose="02020603050405020304" pitchFamily="18" charset="0"/>
                    </a:rPr>
                    <a:t>(ENSO, MJO)</a:t>
                  </a:r>
                </a:p>
              </p:txBody>
            </p:sp>
          </p:grpSp>
          <p:pic>
            <p:nvPicPr>
              <p:cNvPr id="161" name="Picture 11" descr="pdo_enso_comp">
                <a:extLst>
                  <a:ext uri="{FF2B5EF4-FFF2-40B4-BE49-F238E27FC236}">
                    <a16:creationId xmlns:a16="http://schemas.microsoft.com/office/drawing/2014/main" id="{E30759F6-EFCA-91BF-1B40-426EC348F80F}"/>
                  </a:ext>
                </a:extLst>
              </p:cNvPr>
              <p:cNvPicPr>
                <a:picLocks noChangeAspect="1" noChangeArrowheads="1"/>
              </p:cNvPicPr>
              <p:nvPr/>
            </p:nvPicPr>
            <p:blipFill>
              <a:blip r:embed="rId6" cstate="print"/>
              <a:srcRect r="56735"/>
              <a:stretch>
                <a:fillRect/>
              </a:stretch>
            </p:blipFill>
            <p:spPr bwMode="auto">
              <a:xfrm>
                <a:off x="1052606" y="1447576"/>
                <a:ext cx="457663" cy="882467"/>
              </a:xfrm>
              <a:prstGeom prst="rect">
                <a:avLst/>
              </a:prstGeom>
              <a:noFill/>
              <a:ln w="9525">
                <a:noFill/>
                <a:miter lim="800000"/>
                <a:headEnd/>
                <a:tailEnd/>
              </a:ln>
            </p:spPr>
          </p:pic>
          <p:pic>
            <p:nvPicPr>
              <p:cNvPr id="162" name="Picture 20" descr="pdo_enso_comp">
                <a:extLst>
                  <a:ext uri="{FF2B5EF4-FFF2-40B4-BE49-F238E27FC236}">
                    <a16:creationId xmlns:a16="http://schemas.microsoft.com/office/drawing/2014/main" id="{25586F13-D6D9-BBA1-0ACD-C7C62AB44924}"/>
                  </a:ext>
                </a:extLst>
              </p:cNvPr>
              <p:cNvPicPr>
                <a:picLocks noChangeAspect="1" noChangeArrowheads="1"/>
              </p:cNvPicPr>
              <p:nvPr/>
            </p:nvPicPr>
            <p:blipFill>
              <a:blip r:embed="rId6" cstate="print"/>
              <a:srcRect l="54874"/>
              <a:stretch>
                <a:fillRect/>
              </a:stretch>
            </p:blipFill>
            <p:spPr bwMode="auto">
              <a:xfrm>
                <a:off x="993952" y="5134690"/>
                <a:ext cx="441492" cy="822013"/>
              </a:xfrm>
              <a:prstGeom prst="rect">
                <a:avLst/>
              </a:prstGeom>
              <a:noFill/>
              <a:ln w="9525">
                <a:noFill/>
                <a:miter lim="800000"/>
                <a:headEnd/>
                <a:tailEnd/>
              </a:ln>
            </p:spPr>
          </p:pic>
        </p:grpSp>
        <p:sp>
          <p:nvSpPr>
            <p:cNvPr id="5" name="矩形 4">
              <a:extLst>
                <a:ext uri="{FF2B5EF4-FFF2-40B4-BE49-F238E27FC236}">
                  <a16:creationId xmlns:a16="http://schemas.microsoft.com/office/drawing/2014/main" id="{05451C20-1AA7-74DB-76E5-16A3C3B8158A}"/>
                </a:ext>
              </a:extLst>
            </p:cNvPr>
            <p:cNvSpPr/>
            <p:nvPr/>
          </p:nvSpPr>
          <p:spPr>
            <a:xfrm>
              <a:off x="87022" y="3252492"/>
              <a:ext cx="775674" cy="11629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000" b="1" dirty="0">
                  <a:solidFill>
                    <a:srgbClr val="FF0000"/>
                  </a:solidFill>
                  <a:latin typeface="Times New Roman" panose="02020603050405020304" pitchFamily="18" charset="0"/>
                  <a:ea typeface="SimHei" panose="02010609060101010101" pitchFamily="49" charset="-122"/>
                  <a:cs typeface="Times New Roman" panose="02020603050405020304" pitchFamily="18" charset="0"/>
                </a:rPr>
                <a:t>Climate</a:t>
              </a:r>
              <a:r>
                <a:rPr kumimoji="1" lang="zh-CN" altLang="en-US" sz="1000" b="1" dirty="0">
                  <a:solidFill>
                    <a:srgbClr val="FF0000"/>
                  </a:solidFill>
                  <a:latin typeface="Times New Roman" panose="02020603050405020304" pitchFamily="18" charset="0"/>
                  <a:ea typeface="SimHei" panose="02010609060101010101" pitchFamily="49" charset="-122"/>
                  <a:cs typeface="Times New Roman" panose="02020603050405020304" pitchFamily="18" charset="0"/>
                </a:rPr>
                <a:t> </a:t>
              </a:r>
              <a:r>
                <a:rPr kumimoji="1" lang="en-US" altLang="zh-CN" sz="1000" b="1" dirty="0">
                  <a:solidFill>
                    <a:srgbClr val="FF0000"/>
                  </a:solidFill>
                  <a:latin typeface="Times New Roman" panose="02020603050405020304" pitchFamily="18" charset="0"/>
                  <a:ea typeface="SimHei" panose="02010609060101010101" pitchFamily="49" charset="-122"/>
                  <a:cs typeface="Times New Roman" panose="02020603050405020304" pitchFamily="18" charset="0"/>
                </a:rPr>
                <a:t>variability</a:t>
              </a:r>
            </a:p>
            <a:p>
              <a:pPr algn="ctr"/>
              <a:r>
                <a:rPr kumimoji="1" lang="en-US" altLang="zh-CN" sz="1000" b="1" dirty="0">
                  <a:solidFill>
                    <a:srgbClr val="FF0000"/>
                  </a:solidFill>
                  <a:latin typeface="Times New Roman" panose="02020603050405020304" pitchFamily="18" charset="0"/>
                  <a:ea typeface="SimHei" panose="02010609060101010101" pitchFamily="49" charset="-122"/>
                  <a:cs typeface="Times New Roman" panose="02020603050405020304" pitchFamily="18" charset="0"/>
                </a:rPr>
                <a:t>&amp;</a:t>
              </a:r>
            </a:p>
            <a:p>
              <a:pPr algn="ctr"/>
              <a:r>
                <a:rPr kumimoji="1" lang="en-US" altLang="zh-CN" sz="1000" b="1" dirty="0">
                  <a:solidFill>
                    <a:srgbClr val="FF0000"/>
                  </a:solidFill>
                  <a:latin typeface="Times New Roman" panose="02020603050405020304" pitchFamily="18" charset="0"/>
                  <a:ea typeface="SimHei" panose="02010609060101010101" pitchFamily="49" charset="-122"/>
                  <a:cs typeface="Times New Roman" panose="02020603050405020304" pitchFamily="18" charset="0"/>
                </a:rPr>
                <a:t>Floods &amp; droughts</a:t>
              </a:r>
            </a:p>
            <a:p>
              <a:pPr algn="ctr"/>
              <a:r>
                <a:rPr kumimoji="1" lang="en-US" altLang="zh-CN" sz="1000" b="1" dirty="0">
                  <a:solidFill>
                    <a:srgbClr val="FF0000"/>
                  </a:solidFill>
                  <a:latin typeface="Times New Roman" panose="02020603050405020304" pitchFamily="18" charset="0"/>
                  <a:ea typeface="SimHei" panose="02010609060101010101" pitchFamily="49" charset="-122"/>
                  <a:cs typeface="Times New Roman" panose="02020603050405020304" pitchFamily="18" charset="0"/>
                </a:rPr>
                <a:t>in China</a:t>
              </a:r>
              <a:endParaRPr kumimoji="1" lang="zh-CN" altLang="en-US" sz="1000" b="1" dirty="0">
                <a:solidFill>
                  <a:srgbClr val="FF0000"/>
                </a:solidFill>
                <a:latin typeface="Times New Roman" panose="02020603050405020304" pitchFamily="18" charset="0"/>
                <a:ea typeface="SimHei" panose="02010609060101010101" pitchFamily="49" charset="-122"/>
                <a:cs typeface="Times New Roman" panose="02020603050405020304" pitchFamily="18" charset="0"/>
              </a:endParaRPr>
            </a:p>
          </p:txBody>
        </p:sp>
        <p:sp>
          <p:nvSpPr>
            <p:cNvPr id="10" name="右大括号 9"/>
            <p:cNvSpPr/>
            <p:nvPr/>
          </p:nvSpPr>
          <p:spPr>
            <a:xfrm>
              <a:off x="2981373" y="3287812"/>
              <a:ext cx="136598" cy="649861"/>
            </a:xfrm>
            <a:prstGeom prst="rightBrace">
              <a:avLst/>
            </a:prstGeom>
            <a:ln w="38100"/>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sz="1772">
                <a:solidFill>
                  <a:srgbClr val="000000"/>
                </a:solidFill>
              </a:endParaRPr>
            </a:p>
          </p:txBody>
        </p:sp>
        <p:grpSp>
          <p:nvGrpSpPr>
            <p:cNvPr id="20" name="组合 19"/>
            <p:cNvGrpSpPr/>
            <p:nvPr/>
          </p:nvGrpSpPr>
          <p:grpSpPr>
            <a:xfrm>
              <a:off x="-17397" y="1995249"/>
              <a:ext cx="3276946" cy="3022490"/>
              <a:chOff x="180745" y="1994260"/>
              <a:chExt cx="3932335" cy="3626988"/>
            </a:xfrm>
          </p:grpSpPr>
          <p:sp>
            <p:nvSpPr>
              <p:cNvPr id="11" name="矩形 10"/>
              <p:cNvSpPr/>
              <p:nvPr/>
            </p:nvSpPr>
            <p:spPr>
              <a:xfrm>
                <a:off x="1848685" y="1994260"/>
                <a:ext cx="1052596" cy="443198"/>
              </a:xfrm>
              <a:prstGeom prst="rect">
                <a:avLst/>
              </a:prstGeom>
            </p:spPr>
            <p:txBody>
              <a:bodyPr wrap="none">
                <a:spAutoFit/>
              </a:bodyPr>
              <a:lstStyle/>
              <a:p>
                <a:pPr algn="ctr"/>
                <a:r>
                  <a:rPr kumimoji="1" lang="en-US" altLang="zh-CN" sz="1800" b="1" dirty="0">
                    <a:solidFill>
                      <a:srgbClr val="000000"/>
                    </a:solidFill>
                    <a:ea typeface="SimHei" panose="02010609060101010101" pitchFamily="49" charset="-122"/>
                    <a:cs typeface="Times New Roman" panose="02020603050405020304" pitchFamily="18" charset="0"/>
                  </a:rPr>
                  <a:t>Causes</a:t>
                </a:r>
                <a:endParaRPr lang="zh-CN" altLang="en-US" sz="1800" dirty="0">
                  <a:solidFill>
                    <a:srgbClr val="000000"/>
                  </a:solidFill>
                  <a:cs typeface="Times New Roman" panose="02020603050405020304" pitchFamily="18" charset="0"/>
                </a:endParaRPr>
              </a:p>
            </p:txBody>
          </p:sp>
          <p:sp>
            <p:nvSpPr>
              <p:cNvPr id="13" name="圆角矩形 12"/>
              <p:cNvSpPr/>
              <p:nvPr/>
            </p:nvSpPr>
            <p:spPr>
              <a:xfrm>
                <a:off x="180745" y="2802607"/>
                <a:ext cx="3932335" cy="2818641"/>
              </a:xfrm>
              <a:prstGeom prst="roundRect">
                <a:avLst/>
              </a:prstGeom>
              <a:noFill/>
              <a:ln>
                <a:solidFill>
                  <a:srgbClr val="333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2">
                  <a:solidFill>
                    <a:srgbClr val="FFFFFF"/>
                  </a:solidFill>
                </a:endParaRPr>
              </a:p>
            </p:txBody>
          </p:sp>
        </p:grpSp>
        <p:sp>
          <p:nvSpPr>
            <p:cNvPr id="69" name="矩形 68"/>
            <p:cNvSpPr/>
            <p:nvPr/>
          </p:nvSpPr>
          <p:spPr>
            <a:xfrm>
              <a:off x="116817" y="2382036"/>
              <a:ext cx="3215945" cy="235327"/>
            </a:xfrm>
            <a:prstGeom prst="rect">
              <a:avLst/>
            </a:prstGeom>
          </p:spPr>
          <p:txBody>
            <a:bodyPr wrap="none">
              <a:spAutoFit/>
            </a:bodyPr>
            <a:lstStyle/>
            <a:p>
              <a:pPr algn="ctr"/>
              <a:r>
                <a:rPr kumimoji="1" lang="en-US" altLang="zh-CN" sz="1000" b="1" dirty="0">
                  <a:solidFill>
                    <a:srgbClr val="FF0000"/>
                  </a:solidFill>
                  <a:ea typeface="楷体" panose="02010609060101010101" pitchFamily="49" charset="-122"/>
                  <a:cs typeface="Times New Roman" panose="02020603050405020304" pitchFamily="18" charset="0"/>
                </a:rPr>
                <a:t>Multi-</a:t>
              </a:r>
              <a:r>
                <a:rPr kumimoji="1" lang="en-US" altLang="zh-CN" sz="1000" b="1" dirty="0" err="1">
                  <a:solidFill>
                    <a:srgbClr val="FF0000"/>
                  </a:solidFill>
                  <a:ea typeface="楷体" panose="02010609060101010101" pitchFamily="49" charset="-122"/>
                  <a:cs typeface="Times New Roman" panose="02020603050405020304" pitchFamily="18" charset="0"/>
                </a:rPr>
                <a:t>timescals</a:t>
              </a:r>
              <a:r>
                <a:rPr kumimoji="1" lang="en-US" altLang="zh-CN" sz="1000" b="1" dirty="0">
                  <a:solidFill>
                    <a:srgbClr val="FF0000"/>
                  </a:solidFill>
                  <a:ea typeface="楷体" panose="02010609060101010101" pitchFamily="49" charset="-122"/>
                  <a:cs typeface="Times New Roman" panose="02020603050405020304" pitchFamily="18" charset="0"/>
                </a:rPr>
                <a:t>/multi-climate modes/chaotic variability</a:t>
              </a:r>
              <a:endParaRPr lang="zh-CN" altLang="en-US" sz="1000" dirty="0">
                <a:solidFill>
                  <a:srgbClr val="FF0000"/>
                </a:solidFill>
                <a:ea typeface="楷体" panose="02010609060101010101" pitchFamily="49" charset="-122"/>
                <a:cs typeface="Times New Roman" panose="02020603050405020304" pitchFamily="18" charset="0"/>
              </a:endParaRPr>
            </a:p>
          </p:txBody>
        </p:sp>
      </p:grpSp>
      <p:grpSp>
        <p:nvGrpSpPr>
          <p:cNvPr id="6" name="组合 5"/>
          <p:cNvGrpSpPr/>
          <p:nvPr/>
        </p:nvGrpSpPr>
        <p:grpSpPr>
          <a:xfrm>
            <a:off x="3634468" y="2279008"/>
            <a:ext cx="3029465" cy="3026764"/>
            <a:chOff x="2599820" y="1973219"/>
            <a:chExt cx="2770329" cy="3026764"/>
          </a:xfrm>
        </p:grpSpPr>
        <p:grpSp>
          <p:nvGrpSpPr>
            <p:cNvPr id="22" name="组合 21"/>
            <p:cNvGrpSpPr/>
            <p:nvPr/>
          </p:nvGrpSpPr>
          <p:grpSpPr>
            <a:xfrm>
              <a:off x="3341949" y="4171631"/>
              <a:ext cx="1864763" cy="642786"/>
              <a:chOff x="4211960" y="4605915"/>
              <a:chExt cx="2237715" cy="771343"/>
            </a:xfrm>
          </p:grpSpPr>
          <p:sp>
            <p:nvSpPr>
              <p:cNvPr id="49" name="矩形 48">
                <a:extLst>
                  <a:ext uri="{FF2B5EF4-FFF2-40B4-BE49-F238E27FC236}">
                    <a16:creationId xmlns:a16="http://schemas.microsoft.com/office/drawing/2014/main" id="{05451C20-1AA7-74DB-76E5-16A3C3B8158A}"/>
                  </a:ext>
                </a:extLst>
              </p:cNvPr>
              <p:cNvSpPr/>
              <p:nvPr/>
            </p:nvSpPr>
            <p:spPr>
              <a:xfrm>
                <a:off x="4839852" y="5007171"/>
                <a:ext cx="1609823" cy="370087"/>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en-US" altLang="zh-CN" sz="1400" b="1" dirty="0">
                    <a:solidFill>
                      <a:srgbClr val="FF0000"/>
                    </a:solidFill>
                    <a:latin typeface="Times New Roman" panose="02020603050405020304" pitchFamily="18" charset="0"/>
                    <a:ea typeface="SimHei" panose="02010609060101010101" pitchFamily="49" charset="-122"/>
                    <a:cs typeface="Times New Roman" panose="02020603050405020304" pitchFamily="18" charset="0"/>
                  </a:rPr>
                  <a:t>Unpredictable</a:t>
                </a:r>
                <a:r>
                  <a:rPr kumimoji="1" lang="zh-CN" altLang="en-US" sz="1400" b="1" dirty="0">
                    <a:solidFill>
                      <a:srgbClr val="FF0000"/>
                    </a:solidFill>
                    <a:latin typeface="Times New Roman" panose="02020603050405020304" pitchFamily="18" charset="0"/>
                    <a:ea typeface="SimHei" panose="02010609060101010101" pitchFamily="49" charset="-122"/>
                    <a:cs typeface="Times New Roman" panose="02020603050405020304" pitchFamily="18" charset="0"/>
                  </a:rPr>
                  <a:t> </a:t>
                </a:r>
                <a:r>
                  <a:rPr kumimoji="1" lang="en-US" altLang="zh-CN" sz="1400" b="1" dirty="0">
                    <a:solidFill>
                      <a:srgbClr val="FF0000"/>
                    </a:solidFill>
                    <a:latin typeface="Times New Roman" panose="02020603050405020304" pitchFamily="18" charset="0"/>
                    <a:ea typeface="SimHei" panose="02010609060101010101" pitchFamily="49" charset="-122"/>
                    <a:cs typeface="Times New Roman" panose="02020603050405020304" pitchFamily="18" charset="0"/>
                  </a:rPr>
                  <a:t>noises</a:t>
                </a:r>
                <a:endParaRPr kumimoji="1" lang="zh-CN" altLang="en-US" sz="1400" b="1" dirty="0">
                  <a:solidFill>
                    <a:srgbClr val="FF0000"/>
                  </a:solidFill>
                  <a:latin typeface="Times New Roman" panose="02020603050405020304" pitchFamily="18" charset="0"/>
                  <a:ea typeface="SimHei" panose="02010609060101010101" pitchFamily="49" charset="-122"/>
                  <a:cs typeface="Times New Roman" panose="02020603050405020304" pitchFamily="18" charset="0"/>
                </a:endParaRPr>
              </a:p>
            </p:txBody>
          </p:sp>
          <p:sp>
            <p:nvSpPr>
              <p:cNvPr id="50" name="燕尾形箭头 49"/>
              <p:cNvSpPr/>
              <p:nvPr/>
            </p:nvSpPr>
            <p:spPr>
              <a:xfrm>
                <a:off x="4211960" y="4605915"/>
                <a:ext cx="421977" cy="251314"/>
              </a:xfrm>
              <a:prstGeom prst="notch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2">
                  <a:solidFill>
                    <a:srgbClr val="FFFFFF"/>
                  </a:solidFill>
                </a:endParaRPr>
              </a:p>
            </p:txBody>
          </p:sp>
        </p:grpSp>
        <p:grpSp>
          <p:nvGrpSpPr>
            <p:cNvPr id="24" name="组合 23"/>
            <p:cNvGrpSpPr/>
            <p:nvPr/>
          </p:nvGrpSpPr>
          <p:grpSpPr>
            <a:xfrm>
              <a:off x="2599820" y="1973219"/>
              <a:ext cx="2770329" cy="3026764"/>
              <a:chOff x="3321406" y="1967826"/>
              <a:chExt cx="3324394" cy="3632118"/>
            </a:xfrm>
          </p:grpSpPr>
          <p:grpSp>
            <p:nvGrpSpPr>
              <p:cNvPr id="23" name="组合 22"/>
              <p:cNvGrpSpPr/>
              <p:nvPr/>
            </p:nvGrpSpPr>
            <p:grpSpPr>
              <a:xfrm>
                <a:off x="3321406" y="1967826"/>
                <a:ext cx="3324394" cy="3632118"/>
                <a:chOff x="3321406" y="1967826"/>
                <a:chExt cx="3324394" cy="3632118"/>
              </a:xfrm>
            </p:grpSpPr>
            <p:sp>
              <p:nvSpPr>
                <p:cNvPr id="55" name="矩形 54"/>
                <p:cNvSpPr/>
                <p:nvPr/>
              </p:nvSpPr>
              <p:spPr>
                <a:xfrm>
                  <a:off x="4512575" y="1967826"/>
                  <a:ext cx="1832425" cy="443199"/>
                </a:xfrm>
                <a:prstGeom prst="rect">
                  <a:avLst/>
                </a:prstGeom>
              </p:spPr>
              <p:txBody>
                <a:bodyPr wrap="none">
                  <a:spAutoFit/>
                </a:bodyPr>
                <a:lstStyle/>
                <a:p>
                  <a:pPr algn="ctr"/>
                  <a:r>
                    <a:rPr kumimoji="1" lang="en-US" altLang="zh-CN" sz="1800" b="1" dirty="0">
                      <a:solidFill>
                        <a:srgbClr val="000000"/>
                      </a:solidFill>
                      <a:ea typeface="SimHei" panose="02010609060101010101" pitchFamily="49" charset="-122"/>
                      <a:cs typeface="Times New Roman" panose="02020603050405020304" pitchFamily="18" charset="0"/>
                    </a:rPr>
                    <a:t>Predictability</a:t>
                  </a:r>
                  <a:endParaRPr kumimoji="1" lang="zh-CN" altLang="en-US" sz="1800" b="1" dirty="0">
                    <a:solidFill>
                      <a:srgbClr val="000000"/>
                    </a:solidFill>
                    <a:ea typeface="SimHei" panose="02010609060101010101" pitchFamily="49" charset="-122"/>
                    <a:cs typeface="Times New Roman" panose="02020603050405020304" pitchFamily="18" charset="0"/>
                  </a:endParaRPr>
                </a:p>
              </p:txBody>
            </p:sp>
            <p:sp>
              <p:nvSpPr>
                <p:cNvPr id="12" name="右箭头 11"/>
                <p:cNvSpPr/>
                <p:nvPr/>
              </p:nvSpPr>
              <p:spPr>
                <a:xfrm>
                  <a:off x="3321406" y="2080601"/>
                  <a:ext cx="933814" cy="29613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2" dirty="0">
                    <a:solidFill>
                      <a:srgbClr val="FFFFFF"/>
                    </a:solidFill>
                  </a:endParaRPr>
                </a:p>
              </p:txBody>
            </p:sp>
            <p:sp>
              <p:nvSpPr>
                <p:cNvPr id="64" name="圆角矩形 63"/>
                <p:cNvSpPr/>
                <p:nvPr/>
              </p:nvSpPr>
              <p:spPr>
                <a:xfrm>
                  <a:off x="4770291" y="2853604"/>
                  <a:ext cx="1875509" cy="2746340"/>
                </a:xfrm>
                <a:prstGeom prst="roundRect">
                  <a:avLst/>
                </a:prstGeom>
                <a:noFill/>
                <a:ln>
                  <a:solidFill>
                    <a:srgbClr val="333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2">
                    <a:solidFill>
                      <a:srgbClr val="FFFFFF"/>
                    </a:solidFill>
                  </a:endParaRPr>
                </a:p>
              </p:txBody>
            </p:sp>
          </p:grpSp>
          <p:pic>
            <p:nvPicPr>
              <p:cNvPr id="19" name="图片 18"/>
              <p:cNvPicPr>
                <a:picLocks noChangeAspect="1"/>
              </p:cNvPicPr>
              <p:nvPr/>
            </p:nvPicPr>
            <p:blipFill rotWithShape="1">
              <a:blip r:embed="rId7"/>
              <a:srcRect l="5409" r="7990"/>
              <a:stretch/>
            </p:blipFill>
            <p:spPr>
              <a:xfrm>
                <a:off x="4839852" y="3646697"/>
                <a:ext cx="1756130" cy="1251985"/>
              </a:xfrm>
              <a:prstGeom prst="rect">
                <a:avLst/>
              </a:prstGeom>
            </p:spPr>
          </p:pic>
        </p:grpSp>
        <p:grpSp>
          <p:nvGrpSpPr>
            <p:cNvPr id="21" name="组合 20"/>
            <p:cNvGrpSpPr/>
            <p:nvPr/>
          </p:nvGrpSpPr>
          <p:grpSpPr>
            <a:xfrm>
              <a:off x="3351401" y="2981613"/>
              <a:ext cx="1818543" cy="696370"/>
              <a:chOff x="4223304" y="3177900"/>
              <a:chExt cx="2182252" cy="835645"/>
            </a:xfrm>
          </p:grpSpPr>
          <p:sp>
            <p:nvSpPr>
              <p:cNvPr id="7" name="燕尾形箭头 6"/>
              <p:cNvSpPr/>
              <p:nvPr/>
            </p:nvSpPr>
            <p:spPr>
              <a:xfrm>
                <a:off x="4223304" y="3745072"/>
                <a:ext cx="421977" cy="268473"/>
              </a:xfrm>
              <a:prstGeom prst="notchedRightArrow">
                <a:avLst/>
              </a:prstGeom>
              <a:solidFill>
                <a:srgbClr val="3333FF"/>
              </a:solidFill>
              <a:ln>
                <a:solidFill>
                  <a:srgbClr val="333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2">
                  <a:solidFill>
                    <a:srgbClr val="FFFFFF"/>
                  </a:solidFill>
                </a:endParaRPr>
              </a:p>
            </p:txBody>
          </p:sp>
          <p:sp>
            <p:nvSpPr>
              <p:cNvPr id="71" name="矩形 70">
                <a:extLst>
                  <a:ext uri="{FF2B5EF4-FFF2-40B4-BE49-F238E27FC236}">
                    <a16:creationId xmlns:a16="http://schemas.microsoft.com/office/drawing/2014/main" id="{05451C20-1AA7-74DB-76E5-16A3C3B8158A}"/>
                  </a:ext>
                </a:extLst>
              </p:cNvPr>
              <p:cNvSpPr/>
              <p:nvPr/>
            </p:nvSpPr>
            <p:spPr>
              <a:xfrm>
                <a:off x="4795734" y="3177900"/>
                <a:ext cx="1609822" cy="296654"/>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en-US" altLang="zh-CN" sz="1400" b="1" dirty="0">
                    <a:solidFill>
                      <a:srgbClr val="3333FF"/>
                    </a:solidFill>
                    <a:latin typeface="Times New Roman" panose="02020603050405020304" pitchFamily="18" charset="0"/>
                    <a:ea typeface="SimHei" panose="02010609060101010101" pitchFamily="49" charset="-122"/>
                    <a:cs typeface="Times New Roman" panose="02020603050405020304" pitchFamily="18" charset="0"/>
                  </a:rPr>
                  <a:t>Predictable</a:t>
                </a:r>
                <a:r>
                  <a:rPr kumimoji="1" lang="zh-CN" altLang="en-US" sz="1400" b="1" dirty="0">
                    <a:solidFill>
                      <a:srgbClr val="3333FF"/>
                    </a:solidFill>
                    <a:latin typeface="Times New Roman" panose="02020603050405020304" pitchFamily="18" charset="0"/>
                    <a:ea typeface="SimHei" panose="02010609060101010101" pitchFamily="49" charset="-122"/>
                    <a:cs typeface="Times New Roman" panose="02020603050405020304" pitchFamily="18" charset="0"/>
                  </a:rPr>
                  <a:t> </a:t>
                </a:r>
                <a:r>
                  <a:rPr kumimoji="1" lang="en-US" altLang="zh-CN" sz="1400" b="1" dirty="0">
                    <a:solidFill>
                      <a:srgbClr val="3333FF"/>
                    </a:solidFill>
                    <a:latin typeface="Times New Roman" panose="02020603050405020304" pitchFamily="18" charset="0"/>
                    <a:ea typeface="SimHei" panose="02010609060101010101" pitchFamily="49" charset="-122"/>
                    <a:cs typeface="Times New Roman" panose="02020603050405020304" pitchFamily="18" charset="0"/>
                  </a:rPr>
                  <a:t>signals</a:t>
                </a:r>
              </a:p>
            </p:txBody>
          </p:sp>
        </p:grpSp>
        <p:sp>
          <p:nvSpPr>
            <p:cNvPr id="70" name="矩形 69"/>
            <p:cNvSpPr/>
            <p:nvPr/>
          </p:nvSpPr>
          <p:spPr>
            <a:xfrm>
              <a:off x="3740344" y="2414278"/>
              <a:ext cx="1546515" cy="246221"/>
            </a:xfrm>
            <a:prstGeom prst="rect">
              <a:avLst/>
            </a:prstGeom>
          </p:spPr>
          <p:txBody>
            <a:bodyPr wrap="square">
              <a:spAutoFit/>
            </a:bodyPr>
            <a:lstStyle/>
            <a:p>
              <a:pPr algn="ctr"/>
              <a:r>
                <a:rPr kumimoji="1" lang="en-US" altLang="zh-CN" sz="1000" b="1" dirty="0">
                  <a:solidFill>
                    <a:srgbClr val="FF0000"/>
                  </a:solidFill>
                  <a:ea typeface="楷体" panose="02010609060101010101" pitchFamily="49" charset="-122"/>
                  <a:cs typeface="Times New Roman" panose="02020603050405020304" pitchFamily="18" charset="0"/>
                </a:rPr>
                <a:t>Relative</a:t>
              </a:r>
              <a:r>
                <a:rPr kumimoji="1" lang="zh-CN" altLang="en-US" sz="1000" b="1" dirty="0">
                  <a:solidFill>
                    <a:srgbClr val="FF0000"/>
                  </a:solidFill>
                  <a:ea typeface="楷体" panose="02010609060101010101" pitchFamily="49" charset="-122"/>
                  <a:cs typeface="Times New Roman" panose="02020603050405020304" pitchFamily="18" charset="0"/>
                </a:rPr>
                <a:t> </a:t>
              </a:r>
              <a:r>
                <a:rPr kumimoji="1" lang="en-US" altLang="zh-CN" sz="1000" b="1" dirty="0">
                  <a:solidFill>
                    <a:srgbClr val="FF0000"/>
                  </a:solidFill>
                  <a:ea typeface="楷体" panose="02010609060101010101" pitchFamily="49" charset="-122"/>
                  <a:cs typeface="Times New Roman" panose="02020603050405020304" pitchFamily="18" charset="0"/>
                </a:rPr>
                <a:t>contributions</a:t>
              </a:r>
              <a:endParaRPr lang="zh-CN" altLang="en-US" sz="1000" dirty="0">
                <a:solidFill>
                  <a:srgbClr val="FF0000"/>
                </a:solidFill>
                <a:ea typeface="楷体" panose="02010609060101010101" pitchFamily="49" charset="-122"/>
                <a:cs typeface="Times New Roman" panose="02020603050405020304" pitchFamily="18" charset="0"/>
              </a:endParaRPr>
            </a:p>
          </p:txBody>
        </p:sp>
      </p:grpSp>
      <p:sp>
        <p:nvSpPr>
          <p:cNvPr id="73" name="矩形 72"/>
          <p:cNvSpPr/>
          <p:nvPr/>
        </p:nvSpPr>
        <p:spPr>
          <a:xfrm>
            <a:off x="714200" y="571108"/>
            <a:ext cx="9028449" cy="584775"/>
          </a:xfrm>
          <a:prstGeom prst="rect">
            <a:avLst/>
          </a:prstGeom>
        </p:spPr>
        <p:txBody>
          <a:bodyPr wrap="square">
            <a:spAutoFit/>
          </a:bodyPr>
          <a:lstStyle/>
          <a:p>
            <a:pPr algn="ctr"/>
            <a:r>
              <a:rPr kumimoji="1" lang="en-US" altLang="zh-CN" sz="1600" b="1" kern="0" dirty="0">
                <a:solidFill>
                  <a:srgbClr val="0432FF"/>
                </a:solidFill>
                <a:ea typeface="黑体" panose="02010609060101010101" pitchFamily="49" charset="-122"/>
                <a:cs typeface="Times New Roman" panose="02020603050405020304" pitchFamily="18" charset="0"/>
              </a:rPr>
              <a:t>Key difficulty: coexistence of multiple timescales,</a:t>
            </a:r>
            <a:r>
              <a:rPr kumimoji="1" lang="zh-CN" altLang="en-US" sz="1600" b="1" kern="0" dirty="0">
                <a:solidFill>
                  <a:srgbClr val="0432FF"/>
                </a:solidFill>
                <a:ea typeface="黑体" panose="02010609060101010101" pitchFamily="49" charset="-122"/>
                <a:cs typeface="Times New Roman" panose="02020603050405020304" pitchFamily="18" charset="0"/>
              </a:rPr>
              <a:t> </a:t>
            </a:r>
            <a:r>
              <a:rPr kumimoji="1" lang="en-US" altLang="zh-CN" sz="1600" b="1" kern="0" dirty="0">
                <a:solidFill>
                  <a:srgbClr val="0432FF"/>
                </a:solidFill>
                <a:ea typeface="黑体" panose="02010609060101010101" pitchFamily="49" charset="-122"/>
                <a:cs typeface="Times New Roman" panose="02020603050405020304" pitchFamily="18" charset="0"/>
              </a:rPr>
              <a:t>combined impact of tropical &amp; extratropical climate modes, &amp; interference from chaotic variability  </a:t>
            </a:r>
            <a:endParaRPr kumimoji="1" lang="zh-CN" altLang="en-US" sz="1600" b="1" kern="0" dirty="0">
              <a:solidFill>
                <a:srgbClr val="0432FF"/>
              </a:solidFill>
              <a:ea typeface="黑体" panose="02010609060101010101" pitchFamily="49" charset="-122"/>
              <a:cs typeface="Times New Roman" panose="02020603050405020304" pitchFamily="18" charset="0"/>
            </a:endParaRPr>
          </a:p>
        </p:txBody>
      </p:sp>
      <p:sp>
        <p:nvSpPr>
          <p:cNvPr id="75" name="文本框 74">
            <a:extLst>
              <a:ext uri="{FF2B5EF4-FFF2-40B4-BE49-F238E27FC236}">
                <a16:creationId xmlns:a16="http://schemas.microsoft.com/office/drawing/2014/main" id="{A58B0D83-8836-4958-852D-BDBB95E15D4F}"/>
              </a:ext>
            </a:extLst>
          </p:cNvPr>
          <p:cNvSpPr txBox="1"/>
          <p:nvPr/>
        </p:nvSpPr>
        <p:spPr>
          <a:xfrm>
            <a:off x="508000" y="-25380"/>
            <a:ext cx="9144000" cy="565734"/>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tileRect/>
          </a:gradFill>
        </p:spPr>
        <p:txBody>
          <a:bodyPr wrap="square" anchor="ctr">
            <a:noAutofit/>
          </a:bodyPr>
          <a:lstStyle/>
          <a:p>
            <a:pPr algn="ctr">
              <a:spcBef>
                <a:spcPts val="500"/>
              </a:spcBef>
            </a:pPr>
            <a:endParaRPr kumimoji="1" lang="en-US" altLang="zh-CN" sz="2000" b="1" dirty="0">
              <a:solidFill>
                <a:srgbClr val="9999FF">
                  <a:lumMod val="50000"/>
                </a:srgbClr>
              </a:solidFill>
              <a:ea typeface="SimHei" panose="02010609060101010101" pitchFamily="49" charset="-122"/>
              <a:cs typeface="Times New Roman" panose="02020603050405020304" pitchFamily="18" charset="0"/>
            </a:endParaRPr>
          </a:p>
        </p:txBody>
      </p:sp>
      <p:sp>
        <p:nvSpPr>
          <p:cNvPr id="76" name="矩形 75">
            <a:extLst>
              <a:ext uri="{FF2B5EF4-FFF2-40B4-BE49-F238E27FC236}">
                <a16:creationId xmlns:a16="http://schemas.microsoft.com/office/drawing/2014/main" id="{48E23FE5-8638-4C2B-9E6D-422885CB56D4}"/>
              </a:ext>
            </a:extLst>
          </p:cNvPr>
          <p:cNvSpPr/>
          <p:nvPr/>
        </p:nvSpPr>
        <p:spPr>
          <a:xfrm>
            <a:off x="2078364" y="34713"/>
            <a:ext cx="6300123" cy="400110"/>
          </a:xfrm>
          <a:prstGeom prst="rect">
            <a:avLst/>
          </a:prstGeom>
        </p:spPr>
        <p:txBody>
          <a:bodyPr wrap="none">
            <a:spAutoFit/>
          </a:bodyPr>
          <a:lstStyle/>
          <a:p>
            <a:pPr algn="ctr" eaLnBrk="1" fontAlgn="auto" hangingPunct="1">
              <a:spcBef>
                <a:spcPts val="0"/>
              </a:spcBef>
              <a:spcAft>
                <a:spcPts val="0"/>
              </a:spcAft>
              <a:defRPr/>
            </a:pPr>
            <a:r>
              <a:rPr kumimoji="1" lang="en-US" altLang="zh-CN" sz="2000" b="1" kern="0" dirty="0">
                <a:solidFill>
                  <a:srgbClr val="FF0000"/>
                </a:solidFill>
                <a:ea typeface="黑体" panose="02010609060101010101" pitchFamily="49" charset="-122"/>
                <a:cs typeface="Times New Roman" panose="02020603050405020304" pitchFamily="18" charset="0"/>
              </a:rPr>
              <a:t>Accurate climate prediction:</a:t>
            </a:r>
            <a:r>
              <a:rPr kumimoji="1" lang="zh-CN" altLang="en-US" sz="2000" b="1" kern="0" dirty="0">
                <a:solidFill>
                  <a:srgbClr val="FF0000"/>
                </a:solidFill>
                <a:ea typeface="黑体" panose="02010609060101010101" pitchFamily="49" charset="-122"/>
                <a:cs typeface="Times New Roman" panose="02020603050405020304" pitchFamily="18" charset="0"/>
              </a:rPr>
              <a:t> </a:t>
            </a:r>
            <a:r>
              <a:rPr kumimoji="1" lang="en-US" altLang="zh-CN" sz="2000" b="1" kern="0" dirty="0">
                <a:solidFill>
                  <a:srgbClr val="FF0000"/>
                </a:solidFill>
                <a:ea typeface="黑体" panose="02010609060101010101" pitchFamily="49" charset="-122"/>
                <a:cs typeface="Times New Roman" panose="02020603050405020304" pitchFamily="18" charset="0"/>
              </a:rPr>
              <a:t>Difficulties and challenges</a:t>
            </a:r>
            <a:endParaRPr kumimoji="1" lang="zh-CN" altLang="en-US" sz="2000" b="1" kern="0" dirty="0">
              <a:solidFill>
                <a:srgbClr val="FF0000"/>
              </a:solidFill>
              <a:ea typeface="黑体" panose="02010609060101010101" pitchFamily="49"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3491659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文本框 42">
            <a:extLst>
              <a:ext uri="{FF2B5EF4-FFF2-40B4-BE49-F238E27FC236}">
                <a16:creationId xmlns:a16="http://schemas.microsoft.com/office/drawing/2014/main" id="{FD393909-E0E3-41B0-B478-DA3E22DFD7FE}"/>
              </a:ext>
            </a:extLst>
          </p:cNvPr>
          <p:cNvSpPr txBox="1"/>
          <p:nvPr/>
        </p:nvSpPr>
        <p:spPr>
          <a:xfrm>
            <a:off x="759520" y="644430"/>
            <a:ext cx="9144000" cy="362022"/>
          </a:xfrm>
          <a:prstGeom prst="rect">
            <a:avLst/>
          </a:prstGeom>
          <a:noFill/>
        </p:spPr>
        <p:txBody>
          <a:bodyPr wrap="square" rtlCol="0">
            <a:spAutoFit/>
          </a:bodyPr>
          <a:lstStyle/>
          <a:p>
            <a:pPr algn="ctr">
              <a:lnSpc>
                <a:spcPct val="120000"/>
              </a:lnSpc>
            </a:pPr>
            <a:r>
              <a:rPr kumimoji="1" lang="en-US" altLang="zh-CN" sz="1600" b="1" dirty="0">
                <a:solidFill>
                  <a:srgbClr val="000000"/>
                </a:solidFill>
                <a:ea typeface="SimHei" panose="02010609060101010101" pitchFamily="49" charset="-122"/>
                <a:cs typeface="Times New Roman" panose="02020603050405020304" pitchFamily="18" charset="0"/>
              </a:rPr>
              <a:t>Multiple timescale climate modes and background modulation</a:t>
            </a:r>
            <a:endParaRPr kumimoji="1" lang="zh-CN" altLang="en-US" sz="1600" b="1" dirty="0">
              <a:solidFill>
                <a:srgbClr val="000000"/>
              </a:solidFill>
              <a:ea typeface="SimHei" panose="02010609060101010101" pitchFamily="49" charset="-122"/>
              <a:cs typeface="Times New Roman" panose="02020603050405020304" pitchFamily="18" charset="0"/>
            </a:endParaRPr>
          </a:p>
        </p:txBody>
      </p:sp>
      <p:grpSp>
        <p:nvGrpSpPr>
          <p:cNvPr id="2" name="组合 1">
            <a:extLst>
              <a:ext uri="{FF2B5EF4-FFF2-40B4-BE49-F238E27FC236}">
                <a16:creationId xmlns:a16="http://schemas.microsoft.com/office/drawing/2014/main" id="{3691C968-EB40-4066-B0F4-2127561D984D}"/>
              </a:ext>
            </a:extLst>
          </p:cNvPr>
          <p:cNvGrpSpPr/>
          <p:nvPr/>
        </p:nvGrpSpPr>
        <p:grpSpPr>
          <a:xfrm>
            <a:off x="903536" y="1238987"/>
            <a:ext cx="8136904" cy="4457640"/>
            <a:chOff x="251520" y="895209"/>
            <a:chExt cx="8352928" cy="4803076"/>
          </a:xfrm>
        </p:grpSpPr>
        <p:sp>
          <p:nvSpPr>
            <p:cNvPr id="5" name="文本框 4"/>
            <p:cNvSpPr txBox="1"/>
            <p:nvPr/>
          </p:nvSpPr>
          <p:spPr>
            <a:xfrm>
              <a:off x="874714" y="3379604"/>
              <a:ext cx="1923989" cy="320505"/>
            </a:xfrm>
            <a:prstGeom prst="rect">
              <a:avLst/>
            </a:prstGeom>
            <a:noFill/>
          </p:spPr>
          <p:txBody>
            <a:bodyPr wrap="none" rtlCol="0">
              <a:spAutoFit/>
            </a:bodyPr>
            <a:lstStyle/>
            <a:p>
              <a:pPr algn="ctr"/>
              <a:r>
                <a:rPr lang="en-US" altLang="zh-CN" sz="1333" b="1" i="1" dirty="0">
                  <a:solidFill>
                    <a:srgbClr val="000000"/>
                  </a:solidFill>
                  <a:cs typeface="Times New Roman" panose="02020603050405020304" pitchFamily="18" charset="0"/>
                </a:rPr>
                <a:t>Zhang et </a:t>
              </a:r>
              <a:r>
                <a:rPr lang="en-US" altLang="zh-CN" sz="1333" b="1" i="1" dirty="0" err="1">
                  <a:solidFill>
                    <a:srgbClr val="000000"/>
                  </a:solidFill>
                  <a:cs typeface="Times New Roman" panose="02020603050405020304" pitchFamily="18" charset="0"/>
                </a:rPr>
                <a:t>al.@JC</a:t>
              </a:r>
              <a:r>
                <a:rPr lang="en-US" altLang="zh-CN" sz="1333" b="1" i="1" dirty="0">
                  <a:solidFill>
                    <a:srgbClr val="000000"/>
                  </a:solidFill>
                  <a:cs typeface="Times New Roman" panose="02020603050405020304" pitchFamily="18" charset="0"/>
                </a:rPr>
                <a:t> (2018)</a:t>
              </a:r>
              <a:endParaRPr lang="zh-CN" altLang="en-US" sz="1333" b="1" i="1" dirty="0">
                <a:solidFill>
                  <a:srgbClr val="000000"/>
                </a:solidFill>
                <a:cs typeface="Times New Roman" panose="02020603050405020304" pitchFamily="18" charset="0"/>
              </a:endParaRPr>
            </a:p>
          </p:txBody>
        </p:sp>
        <p:pic>
          <p:nvPicPr>
            <p:cNvPr id="14" name="图片 13"/>
            <p:cNvPicPr>
              <a:picLocks noChangeAspect="1"/>
            </p:cNvPicPr>
            <p:nvPr/>
          </p:nvPicPr>
          <p:blipFill>
            <a:blip r:embed="rId3"/>
            <a:stretch>
              <a:fillRect/>
            </a:stretch>
          </p:blipFill>
          <p:spPr>
            <a:xfrm>
              <a:off x="323528" y="1495863"/>
              <a:ext cx="3816424" cy="1767231"/>
            </a:xfrm>
            <a:prstGeom prst="rect">
              <a:avLst/>
            </a:prstGeom>
          </p:spPr>
        </p:pic>
        <p:pic>
          <p:nvPicPr>
            <p:cNvPr id="8" name="图片 7"/>
            <p:cNvPicPr/>
            <p:nvPr/>
          </p:nvPicPr>
          <p:blipFill>
            <a:blip r:embed="rId4" cstate="print">
              <a:extLst>
                <a:ext uri="{28A0092B-C50C-407E-A947-70E740481C1C}">
                  <a14:useLocalDpi xmlns:a14="http://schemas.microsoft.com/office/drawing/2010/main" val="0"/>
                </a:ext>
              </a:extLst>
            </a:blip>
            <a:stretch>
              <a:fillRect/>
            </a:stretch>
          </p:blipFill>
          <p:spPr>
            <a:xfrm>
              <a:off x="5286763" y="1379354"/>
              <a:ext cx="3129533" cy="2000250"/>
            </a:xfrm>
            <a:prstGeom prst="rect">
              <a:avLst/>
            </a:prstGeom>
          </p:spPr>
        </p:pic>
        <p:sp>
          <p:nvSpPr>
            <p:cNvPr id="9" name="文本框 8"/>
            <p:cNvSpPr txBox="1"/>
            <p:nvPr/>
          </p:nvSpPr>
          <p:spPr>
            <a:xfrm>
              <a:off x="6703714" y="3468644"/>
              <a:ext cx="1739688" cy="320505"/>
            </a:xfrm>
            <a:prstGeom prst="rect">
              <a:avLst/>
            </a:prstGeom>
            <a:noFill/>
          </p:spPr>
          <p:txBody>
            <a:bodyPr wrap="none" rtlCol="0">
              <a:spAutoFit/>
            </a:bodyPr>
            <a:lstStyle/>
            <a:p>
              <a:pPr algn="ctr"/>
              <a:r>
                <a:rPr lang="en-US" altLang="zh-CN" sz="1333" b="1" i="1" dirty="0">
                  <a:solidFill>
                    <a:srgbClr val="000000"/>
                  </a:solidFill>
                  <a:cs typeface="Times New Roman" panose="02020603050405020304" pitchFamily="18" charset="0"/>
                </a:rPr>
                <a:t>Sun et </a:t>
              </a:r>
              <a:r>
                <a:rPr lang="en-US" altLang="zh-CN" sz="1333" b="1" i="1" dirty="0" err="1">
                  <a:solidFill>
                    <a:srgbClr val="000000"/>
                  </a:solidFill>
                  <a:cs typeface="Times New Roman" panose="02020603050405020304" pitchFamily="18" charset="0"/>
                </a:rPr>
                <a:t>al.@JC</a:t>
              </a:r>
              <a:r>
                <a:rPr lang="en-US" altLang="zh-CN" sz="1333" b="1" i="1" dirty="0">
                  <a:solidFill>
                    <a:srgbClr val="000000"/>
                  </a:solidFill>
                  <a:cs typeface="Times New Roman" panose="02020603050405020304" pitchFamily="18" charset="0"/>
                </a:rPr>
                <a:t> (2021)</a:t>
              </a:r>
              <a:endParaRPr lang="zh-CN" altLang="en-US" sz="1333" b="1" i="1" dirty="0">
                <a:solidFill>
                  <a:srgbClr val="000000"/>
                </a:solidFill>
                <a:cs typeface="Times New Roman" panose="02020603050405020304" pitchFamily="18" charset="0"/>
              </a:endParaRPr>
            </a:p>
          </p:txBody>
        </p:sp>
        <p:pic>
          <p:nvPicPr>
            <p:cNvPr id="10" name="图形 17"/>
            <p:cNvPicPr/>
            <p:nvPr/>
          </p:nvPicPr>
          <p:blipFill>
            <a:blip r:embed="rId5">
              <a:extLst>
                <a:ext uri="{96DAC541-7B7A-43D3-8B79-37D633B846F1}">
                  <asvg:svgBlip xmlns:asvg="http://schemas.microsoft.com/office/drawing/2016/SVG/main" r:embed="rId6"/>
                </a:ext>
              </a:extLst>
            </a:blip>
            <a:stretch>
              <a:fillRect/>
            </a:stretch>
          </p:blipFill>
          <p:spPr>
            <a:xfrm>
              <a:off x="2769954" y="3571555"/>
              <a:ext cx="3726733" cy="1783236"/>
            </a:xfrm>
            <a:prstGeom prst="rect">
              <a:avLst/>
            </a:prstGeom>
          </p:spPr>
        </p:pic>
        <p:sp>
          <p:nvSpPr>
            <p:cNvPr id="11" name="文本框 10"/>
            <p:cNvSpPr txBox="1"/>
            <p:nvPr/>
          </p:nvSpPr>
          <p:spPr>
            <a:xfrm>
              <a:off x="3769625" y="5377780"/>
              <a:ext cx="1604750" cy="320505"/>
            </a:xfrm>
            <a:prstGeom prst="rect">
              <a:avLst/>
            </a:prstGeom>
            <a:noFill/>
          </p:spPr>
          <p:txBody>
            <a:bodyPr wrap="none" rtlCol="0">
              <a:spAutoFit/>
            </a:bodyPr>
            <a:lstStyle/>
            <a:p>
              <a:pPr algn="ctr"/>
              <a:r>
                <a:rPr lang="en-US" altLang="zh-CN" sz="1333" b="1" i="1" dirty="0">
                  <a:solidFill>
                    <a:srgbClr val="000000"/>
                  </a:solidFill>
                  <a:cs typeface="Times New Roman" panose="02020603050405020304" pitchFamily="18" charset="0"/>
                </a:rPr>
                <a:t>Li et </a:t>
              </a:r>
              <a:r>
                <a:rPr lang="en-US" altLang="zh-CN" sz="1333" b="1" i="1" dirty="0" err="1">
                  <a:solidFill>
                    <a:srgbClr val="000000"/>
                  </a:solidFill>
                  <a:cs typeface="Times New Roman" panose="02020603050405020304" pitchFamily="18" charset="0"/>
                </a:rPr>
                <a:t>al.@JC</a:t>
              </a:r>
              <a:r>
                <a:rPr lang="en-US" altLang="zh-CN" sz="1333" b="1" i="1" dirty="0">
                  <a:solidFill>
                    <a:srgbClr val="000000"/>
                  </a:solidFill>
                  <a:cs typeface="Times New Roman" panose="02020603050405020304" pitchFamily="18" charset="0"/>
                </a:rPr>
                <a:t> (2023)</a:t>
              </a:r>
              <a:endParaRPr lang="zh-CN" altLang="en-US" sz="1333" b="1" i="1" dirty="0">
                <a:solidFill>
                  <a:srgbClr val="000000"/>
                </a:solidFill>
                <a:cs typeface="Times New Roman" panose="02020603050405020304" pitchFamily="18" charset="0"/>
              </a:endParaRPr>
            </a:p>
          </p:txBody>
        </p:sp>
        <p:sp>
          <p:nvSpPr>
            <p:cNvPr id="12" name="文本框 11">
              <a:extLst>
                <a:ext uri="{FF2B5EF4-FFF2-40B4-BE49-F238E27FC236}">
                  <a16:creationId xmlns:a16="http://schemas.microsoft.com/office/drawing/2014/main" id="{3478AB2A-BE92-4DAB-B13C-0F5195FFE0E3}"/>
                </a:ext>
              </a:extLst>
            </p:cNvPr>
            <p:cNvSpPr txBox="1"/>
            <p:nvPr/>
          </p:nvSpPr>
          <p:spPr>
            <a:xfrm>
              <a:off x="1286396" y="895209"/>
              <a:ext cx="2302422" cy="497441"/>
            </a:xfrm>
            <a:prstGeom prst="rect">
              <a:avLst/>
            </a:prstGeom>
            <a:noFill/>
          </p:spPr>
          <p:txBody>
            <a:bodyPr wrap="square" rtlCol="0">
              <a:spAutoFit/>
            </a:bodyPr>
            <a:lstStyle/>
            <a:p>
              <a:pPr algn="ctr" defTabSz="685800" eaLnBrk="1" fontAlgn="auto" hangingPunct="1">
                <a:spcBef>
                  <a:spcPts val="0"/>
                </a:spcBef>
                <a:spcAft>
                  <a:spcPts val="0"/>
                </a:spcAft>
              </a:pPr>
              <a:r>
                <a:rPr kumimoji="1" lang="en-US" altLang="zh-CN" sz="1200" b="1" dirty="0">
                  <a:solidFill>
                    <a:srgbClr val="0432FF"/>
                  </a:solidFill>
                  <a:ea typeface="SimHei" panose="02010609060101010101" pitchFamily="49" charset="-122"/>
                  <a:cs typeface="Times New Roman" panose="02020603050405020304" pitchFamily="18" charset="0"/>
                </a:rPr>
                <a:t>Interdecadal</a:t>
              </a:r>
              <a:r>
                <a:rPr kumimoji="1" lang="zh-CN" altLang="en-US" sz="1200" b="1" dirty="0">
                  <a:solidFill>
                    <a:srgbClr val="0432FF"/>
                  </a:solidFill>
                  <a:ea typeface="SimHei" panose="02010609060101010101" pitchFamily="49" charset="-122"/>
                  <a:cs typeface="Times New Roman" panose="02020603050405020304" pitchFamily="18" charset="0"/>
                </a:rPr>
                <a:t> </a:t>
              </a:r>
              <a:r>
                <a:rPr kumimoji="1" lang="en-US" altLang="zh-CN" sz="1200" b="1" dirty="0">
                  <a:solidFill>
                    <a:srgbClr val="0432FF"/>
                  </a:solidFill>
                  <a:ea typeface="SimHei" panose="02010609060101010101" pitchFamily="49" charset="-122"/>
                  <a:cs typeface="Times New Roman" panose="02020603050405020304" pitchFamily="18" charset="0"/>
                </a:rPr>
                <a:t>climate</a:t>
              </a:r>
              <a:r>
                <a:rPr kumimoji="1" lang="zh-CN" altLang="en-US" sz="1200" b="1" dirty="0">
                  <a:solidFill>
                    <a:srgbClr val="0432FF"/>
                  </a:solidFill>
                  <a:ea typeface="SimHei" panose="02010609060101010101" pitchFamily="49" charset="-122"/>
                  <a:cs typeface="Times New Roman" panose="02020603050405020304" pitchFamily="18" charset="0"/>
                </a:rPr>
                <a:t> </a:t>
              </a:r>
              <a:r>
                <a:rPr kumimoji="1" lang="en-US" altLang="zh-CN" sz="1200" b="1" dirty="0">
                  <a:solidFill>
                    <a:srgbClr val="0432FF"/>
                  </a:solidFill>
                  <a:ea typeface="SimHei" panose="02010609060101010101" pitchFamily="49" charset="-122"/>
                  <a:cs typeface="Times New Roman" panose="02020603050405020304" pitchFamily="18" charset="0"/>
                </a:rPr>
                <a:t>modes</a:t>
              </a:r>
              <a:r>
                <a:rPr kumimoji="1" lang="zh-CN" altLang="en-US" sz="1200" b="1" dirty="0">
                  <a:solidFill>
                    <a:srgbClr val="0432FF"/>
                  </a:solidFill>
                  <a:ea typeface="SimHei" panose="02010609060101010101" pitchFamily="49" charset="-122"/>
                  <a:cs typeface="Times New Roman" panose="02020603050405020304" pitchFamily="18" charset="0"/>
                </a:rPr>
                <a:t>（</a:t>
              </a:r>
              <a:r>
                <a:rPr kumimoji="1" lang="en-US" altLang="zh-CN" sz="1200" b="1" dirty="0">
                  <a:solidFill>
                    <a:srgbClr val="0432FF"/>
                  </a:solidFill>
                  <a:ea typeface="SimHei" panose="02010609060101010101" pitchFamily="49" charset="-122"/>
                  <a:cs typeface="Times New Roman" panose="02020603050405020304" pitchFamily="18" charset="0"/>
                </a:rPr>
                <a:t>PDO/AMO/IOBM</a:t>
              </a:r>
              <a:r>
                <a:rPr kumimoji="1" lang="zh-CN" altLang="en-US" sz="1200" b="1" dirty="0">
                  <a:solidFill>
                    <a:srgbClr val="0432FF"/>
                  </a:solidFill>
                  <a:ea typeface="SimHei" panose="02010609060101010101" pitchFamily="49" charset="-122"/>
                  <a:cs typeface="Times New Roman" panose="02020603050405020304" pitchFamily="18" charset="0"/>
                </a:rPr>
                <a:t>）</a:t>
              </a:r>
              <a:endParaRPr kumimoji="1" lang="en-US" altLang="zh-CN" sz="1200" b="1" dirty="0">
                <a:solidFill>
                  <a:srgbClr val="0432FF"/>
                </a:solidFill>
                <a:ea typeface="SimHei" panose="02010609060101010101" pitchFamily="49" charset="-122"/>
                <a:cs typeface="Times New Roman" panose="02020603050405020304" pitchFamily="18" charset="0"/>
              </a:endParaRPr>
            </a:p>
          </p:txBody>
        </p:sp>
        <p:sp>
          <p:nvSpPr>
            <p:cNvPr id="13" name="文本框 12">
              <a:extLst>
                <a:ext uri="{FF2B5EF4-FFF2-40B4-BE49-F238E27FC236}">
                  <a16:creationId xmlns:a16="http://schemas.microsoft.com/office/drawing/2014/main" id="{3478AB2A-BE92-4DAB-B13C-0F5195FFE0E3}"/>
                </a:ext>
              </a:extLst>
            </p:cNvPr>
            <p:cNvSpPr txBox="1"/>
            <p:nvPr/>
          </p:nvSpPr>
          <p:spPr>
            <a:xfrm>
              <a:off x="5647659" y="976664"/>
              <a:ext cx="2717561" cy="298464"/>
            </a:xfrm>
            <a:prstGeom prst="rect">
              <a:avLst/>
            </a:prstGeom>
            <a:noFill/>
          </p:spPr>
          <p:txBody>
            <a:bodyPr wrap="square" rtlCol="0">
              <a:spAutoFit/>
            </a:bodyPr>
            <a:lstStyle/>
            <a:p>
              <a:pPr algn="ctr" defTabSz="685800" eaLnBrk="1" fontAlgn="auto" hangingPunct="1">
                <a:spcBef>
                  <a:spcPts val="0"/>
                </a:spcBef>
                <a:spcAft>
                  <a:spcPts val="0"/>
                </a:spcAft>
              </a:pPr>
              <a:r>
                <a:rPr kumimoji="1" lang="en-US" altLang="zh-CN" sz="1200" b="1" dirty="0">
                  <a:solidFill>
                    <a:srgbClr val="0432FF"/>
                  </a:solidFill>
                  <a:ea typeface="SimHei" panose="02010609060101010101" pitchFamily="49" charset="-122"/>
                  <a:cs typeface="Times New Roman" panose="02020603050405020304" pitchFamily="18" charset="0"/>
                </a:rPr>
                <a:t>Interannual climate mode</a:t>
              </a:r>
              <a:r>
                <a:rPr kumimoji="1" lang="zh-CN" altLang="en-US" sz="1200" b="1" dirty="0">
                  <a:solidFill>
                    <a:srgbClr val="0432FF"/>
                  </a:solidFill>
                  <a:ea typeface="SimHei" panose="02010609060101010101" pitchFamily="49" charset="-122"/>
                  <a:cs typeface="Times New Roman" panose="02020603050405020304" pitchFamily="18" charset="0"/>
                </a:rPr>
                <a:t>（</a:t>
              </a:r>
              <a:r>
                <a:rPr kumimoji="1" lang="en-US" altLang="zh-CN" sz="1200" b="1" dirty="0">
                  <a:solidFill>
                    <a:srgbClr val="0432FF"/>
                  </a:solidFill>
                  <a:ea typeface="SimHei" panose="02010609060101010101" pitchFamily="49" charset="-122"/>
                  <a:cs typeface="Times New Roman" panose="02020603050405020304" pitchFamily="18" charset="0"/>
                </a:rPr>
                <a:t>ENSO</a:t>
              </a:r>
              <a:r>
                <a:rPr kumimoji="1" lang="zh-CN" altLang="en-US" sz="1200" b="1" dirty="0">
                  <a:solidFill>
                    <a:srgbClr val="0432FF"/>
                  </a:solidFill>
                  <a:ea typeface="SimHei" panose="02010609060101010101" pitchFamily="49" charset="-122"/>
                  <a:cs typeface="Times New Roman" panose="02020603050405020304" pitchFamily="18" charset="0"/>
                </a:rPr>
                <a:t>）</a:t>
              </a:r>
              <a:endParaRPr kumimoji="1" lang="en-US" altLang="zh-CN" sz="1200" b="1" dirty="0">
                <a:solidFill>
                  <a:srgbClr val="0432FF"/>
                </a:solidFill>
                <a:ea typeface="SimHei" panose="02010609060101010101" pitchFamily="49" charset="-122"/>
                <a:cs typeface="Times New Roman" panose="02020603050405020304" pitchFamily="18" charset="0"/>
              </a:endParaRPr>
            </a:p>
          </p:txBody>
        </p:sp>
        <p:sp>
          <p:nvSpPr>
            <p:cNvPr id="15" name="文本框 14">
              <a:extLst>
                <a:ext uri="{FF2B5EF4-FFF2-40B4-BE49-F238E27FC236}">
                  <a16:creationId xmlns:a16="http://schemas.microsoft.com/office/drawing/2014/main" id="{3478AB2A-BE92-4DAB-B13C-0F5195FFE0E3}"/>
                </a:ext>
              </a:extLst>
            </p:cNvPr>
            <p:cNvSpPr txBox="1"/>
            <p:nvPr/>
          </p:nvSpPr>
          <p:spPr>
            <a:xfrm>
              <a:off x="2930199" y="3257074"/>
              <a:ext cx="3008360" cy="298464"/>
            </a:xfrm>
            <a:prstGeom prst="rect">
              <a:avLst/>
            </a:prstGeom>
            <a:noFill/>
          </p:spPr>
          <p:txBody>
            <a:bodyPr wrap="square" rtlCol="0">
              <a:spAutoFit/>
            </a:bodyPr>
            <a:lstStyle/>
            <a:p>
              <a:pPr algn="ctr" defTabSz="685800" eaLnBrk="1" fontAlgn="auto" hangingPunct="1">
                <a:spcBef>
                  <a:spcPts val="0"/>
                </a:spcBef>
                <a:spcAft>
                  <a:spcPts val="0"/>
                </a:spcAft>
              </a:pPr>
              <a:r>
                <a:rPr kumimoji="1" lang="en-US" altLang="zh-CN" sz="1200" b="1" dirty="0" err="1">
                  <a:solidFill>
                    <a:srgbClr val="0432FF"/>
                  </a:solidFill>
                  <a:ea typeface="SimHei" panose="02010609060101010101" pitchFamily="49" charset="-122"/>
                  <a:cs typeface="Times New Roman" panose="02020603050405020304" pitchFamily="18" charset="0"/>
                </a:rPr>
                <a:t>Subseasonal</a:t>
              </a:r>
              <a:r>
                <a:rPr kumimoji="1" lang="zh-CN" altLang="en-US" sz="1200" b="1" dirty="0">
                  <a:solidFill>
                    <a:srgbClr val="0432FF"/>
                  </a:solidFill>
                  <a:ea typeface="SimHei" panose="02010609060101010101" pitchFamily="49" charset="-122"/>
                  <a:cs typeface="Times New Roman" panose="02020603050405020304" pitchFamily="18" charset="0"/>
                </a:rPr>
                <a:t> </a:t>
              </a:r>
              <a:r>
                <a:rPr kumimoji="1" lang="en-US" altLang="zh-CN" sz="1200" b="1" dirty="0">
                  <a:solidFill>
                    <a:srgbClr val="0432FF"/>
                  </a:solidFill>
                  <a:ea typeface="SimHei" panose="02010609060101010101" pitchFamily="49" charset="-122"/>
                  <a:cs typeface="Times New Roman" panose="02020603050405020304" pitchFamily="18" charset="0"/>
                </a:rPr>
                <a:t>modes</a:t>
              </a:r>
              <a:r>
                <a:rPr kumimoji="1" lang="zh-CN" altLang="en-US" sz="1200" b="1" dirty="0">
                  <a:solidFill>
                    <a:srgbClr val="0432FF"/>
                  </a:solidFill>
                  <a:ea typeface="SimHei" panose="02010609060101010101" pitchFamily="49" charset="-122"/>
                  <a:cs typeface="Times New Roman" panose="02020603050405020304" pitchFamily="18" charset="0"/>
                </a:rPr>
                <a:t>（</a:t>
              </a:r>
              <a:r>
                <a:rPr kumimoji="1" lang="en-US" altLang="zh-CN" sz="1200" b="1" dirty="0">
                  <a:solidFill>
                    <a:srgbClr val="0432FF"/>
                  </a:solidFill>
                  <a:ea typeface="SimHei" panose="02010609060101010101" pitchFamily="49" charset="-122"/>
                  <a:cs typeface="Times New Roman" panose="02020603050405020304" pitchFamily="18" charset="0"/>
                </a:rPr>
                <a:t>BSISO/MJO</a:t>
              </a:r>
              <a:r>
                <a:rPr kumimoji="1" lang="zh-CN" altLang="en-US" sz="1200" b="1" dirty="0">
                  <a:solidFill>
                    <a:srgbClr val="0432FF"/>
                  </a:solidFill>
                  <a:ea typeface="SimHei" panose="02010609060101010101" pitchFamily="49" charset="-122"/>
                  <a:cs typeface="Times New Roman" panose="02020603050405020304" pitchFamily="18" charset="0"/>
                </a:rPr>
                <a:t>）</a:t>
              </a:r>
              <a:endParaRPr kumimoji="1" lang="en-US" altLang="zh-CN" sz="1200" b="1" dirty="0">
                <a:solidFill>
                  <a:srgbClr val="0432FF"/>
                </a:solidFill>
                <a:ea typeface="SimHei" panose="02010609060101010101" pitchFamily="49" charset="-122"/>
                <a:cs typeface="Times New Roman" panose="02020603050405020304" pitchFamily="18" charset="0"/>
              </a:endParaRPr>
            </a:p>
          </p:txBody>
        </p:sp>
        <p:sp>
          <p:nvSpPr>
            <p:cNvPr id="16" name="下箭头 15"/>
            <p:cNvSpPr/>
            <p:nvPr/>
          </p:nvSpPr>
          <p:spPr>
            <a:xfrm rot="5400000" flipH="1" flipV="1">
              <a:off x="4477629" y="1845452"/>
              <a:ext cx="403978" cy="936106"/>
            </a:xfrm>
            <a:prstGeom prst="downArrow">
              <a:avLst/>
            </a:prstGeom>
            <a:solidFill>
              <a:srgbClr val="FF0000"/>
            </a:solidFill>
            <a:ln w="190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127">
                <a:solidFill>
                  <a:srgbClr val="000000"/>
                </a:solidFill>
                <a:latin typeface="楷体_GB2312"/>
              </a:endParaRPr>
            </a:p>
          </p:txBody>
        </p:sp>
        <p:sp>
          <p:nvSpPr>
            <p:cNvPr id="17" name="圆角矩形 16"/>
            <p:cNvSpPr/>
            <p:nvPr/>
          </p:nvSpPr>
          <p:spPr>
            <a:xfrm>
              <a:off x="251520" y="1380957"/>
              <a:ext cx="3910038" cy="1865097"/>
            </a:xfrm>
            <a:prstGeom prst="roundRect">
              <a:avLst/>
            </a:prstGeom>
            <a:ln w="19050">
              <a:solidFill>
                <a:srgbClr val="103AE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127">
                <a:solidFill>
                  <a:srgbClr val="000000"/>
                </a:solidFill>
                <a:latin typeface="楷体_GB2312"/>
              </a:endParaRPr>
            </a:p>
          </p:txBody>
        </p:sp>
        <p:sp>
          <p:nvSpPr>
            <p:cNvPr id="18" name="圆角矩形 17"/>
            <p:cNvSpPr/>
            <p:nvPr/>
          </p:nvSpPr>
          <p:spPr>
            <a:xfrm>
              <a:off x="5176072" y="1320090"/>
              <a:ext cx="3428376" cy="2113474"/>
            </a:xfrm>
            <a:prstGeom prst="roundRect">
              <a:avLst/>
            </a:prstGeom>
            <a:ln w="19050">
              <a:solidFill>
                <a:srgbClr val="103AE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127">
                <a:solidFill>
                  <a:srgbClr val="000000"/>
                </a:solidFill>
                <a:latin typeface="楷体_GB2312"/>
              </a:endParaRPr>
            </a:p>
          </p:txBody>
        </p:sp>
        <p:sp>
          <p:nvSpPr>
            <p:cNvPr id="19" name="圆角矩形 18"/>
            <p:cNvSpPr/>
            <p:nvPr/>
          </p:nvSpPr>
          <p:spPr>
            <a:xfrm>
              <a:off x="2726115" y="3531482"/>
              <a:ext cx="3770572" cy="1846298"/>
            </a:xfrm>
            <a:prstGeom prst="roundRect">
              <a:avLst/>
            </a:prstGeom>
            <a:ln w="19050">
              <a:solidFill>
                <a:srgbClr val="103AE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127">
                <a:solidFill>
                  <a:srgbClr val="000000"/>
                </a:solidFill>
                <a:latin typeface="楷体_GB2312"/>
              </a:endParaRPr>
            </a:p>
          </p:txBody>
        </p:sp>
        <p:sp>
          <p:nvSpPr>
            <p:cNvPr id="20" name="下箭头 19"/>
            <p:cNvSpPr/>
            <p:nvPr/>
          </p:nvSpPr>
          <p:spPr>
            <a:xfrm rot="5400000" flipH="1" flipV="1">
              <a:off x="2029750" y="4029572"/>
              <a:ext cx="403978" cy="936106"/>
            </a:xfrm>
            <a:prstGeom prst="downArrow">
              <a:avLst/>
            </a:prstGeom>
            <a:solidFill>
              <a:srgbClr val="FF0000"/>
            </a:solidFill>
            <a:ln w="190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127">
                <a:solidFill>
                  <a:srgbClr val="000000"/>
                </a:solidFill>
                <a:latin typeface="楷体_GB2312"/>
              </a:endParaRPr>
            </a:p>
          </p:txBody>
        </p:sp>
        <p:sp>
          <p:nvSpPr>
            <p:cNvPr id="21" name="文本框 20">
              <a:extLst>
                <a:ext uri="{FF2B5EF4-FFF2-40B4-BE49-F238E27FC236}">
                  <a16:creationId xmlns:a16="http://schemas.microsoft.com/office/drawing/2014/main" id="{3478AB2A-BE92-4DAB-B13C-0F5195FFE0E3}"/>
                </a:ext>
              </a:extLst>
            </p:cNvPr>
            <p:cNvSpPr txBox="1"/>
            <p:nvPr/>
          </p:nvSpPr>
          <p:spPr>
            <a:xfrm>
              <a:off x="4032031" y="1846287"/>
              <a:ext cx="1251963" cy="895393"/>
            </a:xfrm>
            <a:prstGeom prst="rect">
              <a:avLst/>
            </a:prstGeom>
            <a:noFill/>
          </p:spPr>
          <p:txBody>
            <a:bodyPr wrap="square" rtlCol="0">
              <a:spAutoFit/>
            </a:bodyPr>
            <a:lstStyle/>
            <a:p>
              <a:pPr algn="ctr" defTabSz="685800" eaLnBrk="1" fontAlgn="auto" hangingPunct="1">
                <a:spcBef>
                  <a:spcPts val="0"/>
                </a:spcBef>
                <a:spcAft>
                  <a:spcPts val="0"/>
                </a:spcAft>
              </a:pPr>
              <a:r>
                <a:rPr kumimoji="1" lang="en-US" altLang="zh-CN" sz="1200" b="1" dirty="0">
                  <a:solidFill>
                    <a:srgbClr val="0432FF"/>
                  </a:solidFill>
                  <a:ea typeface="SimHei" panose="02010609060101010101" pitchFamily="49" charset="-122"/>
                  <a:cs typeface="Times New Roman" panose="02020603050405020304" pitchFamily="18" charset="0"/>
                </a:rPr>
                <a:t>Background</a:t>
              </a:r>
            </a:p>
            <a:p>
              <a:pPr algn="ctr" defTabSz="685800" eaLnBrk="1" fontAlgn="auto" hangingPunct="1">
                <a:spcBef>
                  <a:spcPts val="0"/>
                </a:spcBef>
                <a:spcAft>
                  <a:spcPts val="0"/>
                </a:spcAft>
              </a:pPr>
              <a:endParaRPr kumimoji="1" lang="en-US" altLang="zh-CN" sz="1200" b="1" dirty="0">
                <a:solidFill>
                  <a:srgbClr val="0432FF"/>
                </a:solidFill>
                <a:ea typeface="SimHei" panose="02010609060101010101" pitchFamily="49" charset="-122"/>
                <a:cs typeface="Times New Roman" panose="02020603050405020304" pitchFamily="18" charset="0"/>
              </a:endParaRPr>
            </a:p>
            <a:p>
              <a:pPr algn="ctr" defTabSz="685800" eaLnBrk="1" fontAlgn="auto" hangingPunct="1">
                <a:spcBef>
                  <a:spcPts val="0"/>
                </a:spcBef>
                <a:spcAft>
                  <a:spcPts val="0"/>
                </a:spcAft>
              </a:pPr>
              <a:endParaRPr kumimoji="1" lang="en-US" altLang="zh-CN" sz="1200" b="1" dirty="0">
                <a:solidFill>
                  <a:srgbClr val="0432FF"/>
                </a:solidFill>
                <a:ea typeface="SimHei" panose="02010609060101010101" pitchFamily="49" charset="-122"/>
                <a:cs typeface="Times New Roman" panose="02020603050405020304" pitchFamily="18" charset="0"/>
              </a:endParaRPr>
            </a:p>
            <a:p>
              <a:pPr algn="ctr" defTabSz="685800" eaLnBrk="1" fontAlgn="auto" hangingPunct="1">
                <a:spcBef>
                  <a:spcPts val="0"/>
                </a:spcBef>
                <a:spcAft>
                  <a:spcPts val="0"/>
                </a:spcAft>
              </a:pPr>
              <a:r>
                <a:rPr kumimoji="1" lang="zh-CN" altLang="en-US" sz="1200" b="1" dirty="0">
                  <a:solidFill>
                    <a:srgbClr val="0432FF"/>
                  </a:solidFill>
                  <a:ea typeface="SimHei" panose="02010609060101010101" pitchFamily="49" charset="-122"/>
                  <a:cs typeface="Times New Roman" panose="02020603050405020304" pitchFamily="18" charset="0"/>
                </a:rPr>
                <a:t> </a:t>
              </a:r>
              <a:r>
                <a:rPr kumimoji="1" lang="en-US" altLang="zh-CN" sz="1200" b="1" dirty="0">
                  <a:solidFill>
                    <a:srgbClr val="0432FF"/>
                  </a:solidFill>
                  <a:ea typeface="SimHei" panose="02010609060101010101" pitchFamily="49" charset="-122"/>
                  <a:cs typeface="Times New Roman" panose="02020603050405020304" pitchFamily="18" charset="0"/>
                </a:rPr>
                <a:t>modulation</a:t>
              </a:r>
            </a:p>
          </p:txBody>
        </p:sp>
      </p:grpSp>
      <p:sp>
        <p:nvSpPr>
          <p:cNvPr id="24" name="文本框 23">
            <a:extLst>
              <a:ext uri="{FF2B5EF4-FFF2-40B4-BE49-F238E27FC236}">
                <a16:creationId xmlns:a16="http://schemas.microsoft.com/office/drawing/2014/main" id="{9278AF77-B7A3-4911-A6A2-EAD16BAE9072}"/>
              </a:ext>
            </a:extLst>
          </p:cNvPr>
          <p:cNvSpPr txBox="1"/>
          <p:nvPr/>
        </p:nvSpPr>
        <p:spPr>
          <a:xfrm>
            <a:off x="508000" y="-25380"/>
            <a:ext cx="9144000" cy="565734"/>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tileRect/>
          </a:gradFill>
        </p:spPr>
        <p:txBody>
          <a:bodyPr wrap="square" anchor="ctr">
            <a:noAutofit/>
          </a:bodyPr>
          <a:lstStyle/>
          <a:p>
            <a:pPr algn="ctr">
              <a:spcBef>
                <a:spcPts val="500"/>
              </a:spcBef>
            </a:pPr>
            <a:endParaRPr kumimoji="1" lang="en-US" altLang="zh-CN" sz="2000" b="1" dirty="0">
              <a:solidFill>
                <a:srgbClr val="9999FF">
                  <a:lumMod val="50000"/>
                </a:srgbClr>
              </a:solidFill>
              <a:ea typeface="SimHei" panose="02010609060101010101" pitchFamily="49" charset="-122"/>
              <a:cs typeface="Times New Roman" panose="02020603050405020304" pitchFamily="18" charset="0"/>
            </a:endParaRPr>
          </a:p>
        </p:txBody>
      </p:sp>
      <p:sp>
        <p:nvSpPr>
          <p:cNvPr id="26" name="矩形 25">
            <a:extLst>
              <a:ext uri="{FF2B5EF4-FFF2-40B4-BE49-F238E27FC236}">
                <a16:creationId xmlns:a16="http://schemas.microsoft.com/office/drawing/2014/main" id="{3F3EDDC6-67E1-480B-B056-D9FAC011348C}"/>
              </a:ext>
            </a:extLst>
          </p:cNvPr>
          <p:cNvSpPr/>
          <p:nvPr/>
        </p:nvSpPr>
        <p:spPr>
          <a:xfrm>
            <a:off x="2078364" y="34713"/>
            <a:ext cx="6300123" cy="400110"/>
          </a:xfrm>
          <a:prstGeom prst="rect">
            <a:avLst/>
          </a:prstGeom>
        </p:spPr>
        <p:txBody>
          <a:bodyPr wrap="none">
            <a:spAutoFit/>
          </a:bodyPr>
          <a:lstStyle/>
          <a:p>
            <a:pPr algn="ctr" eaLnBrk="1" fontAlgn="auto" hangingPunct="1">
              <a:spcBef>
                <a:spcPts val="0"/>
              </a:spcBef>
              <a:spcAft>
                <a:spcPts val="0"/>
              </a:spcAft>
              <a:defRPr/>
            </a:pPr>
            <a:r>
              <a:rPr kumimoji="1" lang="en-US" altLang="zh-CN" sz="2000" b="1" kern="0" dirty="0">
                <a:solidFill>
                  <a:srgbClr val="FF0000"/>
                </a:solidFill>
                <a:ea typeface="黑体" panose="02010609060101010101" pitchFamily="49" charset="-122"/>
                <a:cs typeface="Times New Roman" panose="02020603050405020304" pitchFamily="18" charset="0"/>
              </a:rPr>
              <a:t>Accurate climate prediction:</a:t>
            </a:r>
            <a:r>
              <a:rPr kumimoji="1" lang="zh-CN" altLang="en-US" sz="2000" b="1" kern="0" dirty="0">
                <a:solidFill>
                  <a:srgbClr val="FF0000"/>
                </a:solidFill>
                <a:ea typeface="黑体" panose="02010609060101010101" pitchFamily="49" charset="-122"/>
                <a:cs typeface="Times New Roman" panose="02020603050405020304" pitchFamily="18" charset="0"/>
              </a:rPr>
              <a:t> </a:t>
            </a:r>
            <a:r>
              <a:rPr kumimoji="1" lang="en-US" altLang="zh-CN" sz="2000" b="1" kern="0" dirty="0">
                <a:solidFill>
                  <a:srgbClr val="FF0000"/>
                </a:solidFill>
                <a:ea typeface="黑体" panose="02010609060101010101" pitchFamily="49" charset="-122"/>
                <a:cs typeface="Times New Roman" panose="02020603050405020304" pitchFamily="18" charset="0"/>
              </a:rPr>
              <a:t>Difficulties and challenges</a:t>
            </a:r>
            <a:endParaRPr kumimoji="1" lang="zh-CN" altLang="en-US" sz="2000" b="1" kern="0" dirty="0">
              <a:solidFill>
                <a:srgbClr val="FF0000"/>
              </a:solidFill>
              <a:ea typeface="黑体" panose="02010609060101010101" pitchFamily="49" charset="-122"/>
              <a:cs typeface="Times New Roman" panose="02020603050405020304" pitchFamily="18" charset="0"/>
            </a:endParaRPr>
          </a:p>
        </p:txBody>
      </p:sp>
      <p:sp>
        <p:nvSpPr>
          <p:cNvPr id="27" name="文本框 26">
            <a:extLst>
              <a:ext uri="{FF2B5EF4-FFF2-40B4-BE49-F238E27FC236}">
                <a16:creationId xmlns:a16="http://schemas.microsoft.com/office/drawing/2014/main" id="{FAA69E49-8F34-43E4-962F-EE1F2B8353D3}"/>
              </a:ext>
            </a:extLst>
          </p:cNvPr>
          <p:cNvSpPr txBox="1"/>
          <p:nvPr/>
        </p:nvSpPr>
        <p:spPr>
          <a:xfrm>
            <a:off x="2055508" y="4180527"/>
            <a:ext cx="1219585" cy="830997"/>
          </a:xfrm>
          <a:prstGeom prst="rect">
            <a:avLst/>
          </a:prstGeom>
          <a:noFill/>
        </p:spPr>
        <p:txBody>
          <a:bodyPr wrap="square" rtlCol="0">
            <a:spAutoFit/>
          </a:bodyPr>
          <a:lstStyle/>
          <a:p>
            <a:pPr algn="ctr" defTabSz="685800" eaLnBrk="1" fontAlgn="auto" hangingPunct="1">
              <a:spcBef>
                <a:spcPts val="0"/>
              </a:spcBef>
              <a:spcAft>
                <a:spcPts val="0"/>
              </a:spcAft>
            </a:pPr>
            <a:r>
              <a:rPr kumimoji="1" lang="en-US" altLang="zh-CN" sz="1200" b="1" dirty="0">
                <a:solidFill>
                  <a:srgbClr val="0432FF"/>
                </a:solidFill>
                <a:ea typeface="SimHei" panose="02010609060101010101" pitchFamily="49" charset="-122"/>
                <a:cs typeface="Times New Roman" panose="02020603050405020304" pitchFamily="18" charset="0"/>
              </a:rPr>
              <a:t>Background</a:t>
            </a:r>
          </a:p>
          <a:p>
            <a:pPr algn="ctr" defTabSz="685800" eaLnBrk="1" fontAlgn="auto" hangingPunct="1">
              <a:spcBef>
                <a:spcPts val="0"/>
              </a:spcBef>
              <a:spcAft>
                <a:spcPts val="0"/>
              </a:spcAft>
            </a:pPr>
            <a:endParaRPr kumimoji="1" lang="en-US" altLang="zh-CN" sz="1200" b="1" dirty="0">
              <a:solidFill>
                <a:srgbClr val="0432FF"/>
              </a:solidFill>
              <a:ea typeface="SimHei" panose="02010609060101010101" pitchFamily="49" charset="-122"/>
              <a:cs typeface="Times New Roman" panose="02020603050405020304" pitchFamily="18" charset="0"/>
            </a:endParaRPr>
          </a:p>
          <a:p>
            <a:pPr algn="ctr" defTabSz="685800" eaLnBrk="1" fontAlgn="auto" hangingPunct="1">
              <a:spcBef>
                <a:spcPts val="0"/>
              </a:spcBef>
              <a:spcAft>
                <a:spcPts val="0"/>
              </a:spcAft>
            </a:pPr>
            <a:endParaRPr kumimoji="1" lang="en-US" altLang="zh-CN" sz="1200" b="1" dirty="0">
              <a:solidFill>
                <a:srgbClr val="0432FF"/>
              </a:solidFill>
              <a:ea typeface="SimHei" panose="02010609060101010101" pitchFamily="49" charset="-122"/>
              <a:cs typeface="Times New Roman" panose="02020603050405020304" pitchFamily="18" charset="0"/>
            </a:endParaRPr>
          </a:p>
          <a:p>
            <a:pPr algn="ctr" defTabSz="685800" eaLnBrk="1" fontAlgn="auto" hangingPunct="1">
              <a:spcBef>
                <a:spcPts val="0"/>
              </a:spcBef>
              <a:spcAft>
                <a:spcPts val="0"/>
              </a:spcAft>
            </a:pPr>
            <a:r>
              <a:rPr kumimoji="1" lang="zh-CN" altLang="en-US" sz="1200" b="1" dirty="0">
                <a:solidFill>
                  <a:srgbClr val="0432FF"/>
                </a:solidFill>
                <a:ea typeface="SimHei" panose="02010609060101010101" pitchFamily="49" charset="-122"/>
                <a:cs typeface="Times New Roman" panose="02020603050405020304" pitchFamily="18" charset="0"/>
              </a:rPr>
              <a:t> </a:t>
            </a:r>
            <a:r>
              <a:rPr kumimoji="1" lang="en-US" altLang="zh-CN" sz="1200" b="1" dirty="0">
                <a:solidFill>
                  <a:srgbClr val="0432FF"/>
                </a:solidFill>
                <a:ea typeface="SimHei" panose="02010609060101010101" pitchFamily="49" charset="-122"/>
                <a:cs typeface="Times New Roman" panose="02020603050405020304" pitchFamily="18" charset="0"/>
              </a:rPr>
              <a:t>modulation</a:t>
            </a:r>
          </a:p>
        </p:txBody>
      </p:sp>
    </p:spTree>
    <p:extLst>
      <p:ext uri="{BB962C8B-B14F-4D97-AF65-F5344CB8AC3E}">
        <p14:creationId xmlns:p14="http://schemas.microsoft.com/office/powerpoint/2010/main" val="135757462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32586" y="5137985"/>
            <a:ext cx="8795835" cy="451534"/>
          </a:xfrm>
          <a:prstGeom prst="rect">
            <a:avLst/>
          </a:prstGeom>
        </p:spPr>
        <p:txBody>
          <a:bodyPr wrap="square">
            <a:spAutoFit/>
          </a:bodyPr>
          <a:lstStyle/>
          <a:p>
            <a:pPr marL="253990" indent="-380985" algn="ctr"/>
            <a:r>
              <a:rPr lang="en-US" altLang="zh-CN" sz="1167" dirty="0">
                <a:solidFill>
                  <a:prstClr val="black"/>
                </a:solidFill>
                <a:ea typeface="等线" panose="02010600030101010101" pitchFamily="2" charset="-122"/>
                <a:cs typeface="Times New Roman" panose="02020603050405020304" pitchFamily="18" charset="0"/>
              </a:rPr>
              <a:t>Sun, L., X.-Q. Yang, L. Tao, J. Fang, and X. Sun, 2021: Changing impact of ENSO events on the following summer rainfall in eastern China since the 1950s. </a:t>
            </a:r>
            <a:r>
              <a:rPr lang="en-US" altLang="zh-CN" sz="1167" b="1" i="1" dirty="0" err="1">
                <a:solidFill>
                  <a:prstClr val="black"/>
                </a:solidFill>
                <a:ea typeface="等线" panose="02010600030101010101" pitchFamily="2" charset="-122"/>
                <a:cs typeface="Times New Roman" panose="02020603050405020304" pitchFamily="18" charset="0"/>
              </a:rPr>
              <a:t>Joural</a:t>
            </a:r>
            <a:r>
              <a:rPr lang="en-US" altLang="zh-CN" sz="1167" b="1" i="1" dirty="0">
                <a:solidFill>
                  <a:prstClr val="black"/>
                </a:solidFill>
                <a:ea typeface="等线" panose="02010600030101010101" pitchFamily="2" charset="-122"/>
                <a:cs typeface="Times New Roman" panose="02020603050405020304" pitchFamily="18" charset="0"/>
              </a:rPr>
              <a:t> of Climate</a:t>
            </a:r>
            <a:r>
              <a:rPr lang="en-US" altLang="zh-CN" sz="1167" dirty="0">
                <a:solidFill>
                  <a:prstClr val="black"/>
                </a:solidFill>
                <a:ea typeface="等线" panose="02010600030101010101" pitchFamily="2" charset="-122"/>
                <a:cs typeface="Times New Roman" panose="02020603050405020304" pitchFamily="18" charset="0"/>
              </a:rPr>
              <a:t>, 34, 8105-8123, https://doi.org/10.1175/JCLI-D-21-0018.1.</a:t>
            </a:r>
          </a:p>
        </p:txBody>
      </p:sp>
      <p:grpSp>
        <p:nvGrpSpPr>
          <p:cNvPr id="4" name="组合 3"/>
          <p:cNvGrpSpPr/>
          <p:nvPr/>
        </p:nvGrpSpPr>
        <p:grpSpPr>
          <a:xfrm>
            <a:off x="860972" y="2169567"/>
            <a:ext cx="4219029" cy="2432796"/>
            <a:chOff x="280963" y="1576832"/>
            <a:chExt cx="4219029" cy="2432796"/>
          </a:xfrm>
        </p:grpSpPr>
        <p:pic>
          <p:nvPicPr>
            <p:cNvPr id="8" name="图片 7"/>
            <p:cNvPicPr>
              <a:picLocks noChangeAspect="1"/>
            </p:cNvPicPr>
            <p:nvPr/>
          </p:nvPicPr>
          <p:blipFill>
            <a:blip r:embed="rId3"/>
            <a:stretch>
              <a:fillRect/>
            </a:stretch>
          </p:blipFill>
          <p:spPr>
            <a:xfrm>
              <a:off x="280963" y="1848766"/>
              <a:ext cx="4219029" cy="2160862"/>
            </a:xfrm>
            <a:prstGeom prst="rect">
              <a:avLst/>
            </a:prstGeom>
          </p:spPr>
        </p:pic>
        <p:sp>
          <p:nvSpPr>
            <p:cNvPr id="11" name="文本框 10">
              <a:extLst>
                <a:ext uri="{FF2B5EF4-FFF2-40B4-BE49-F238E27FC236}">
                  <a16:creationId xmlns:a16="http://schemas.microsoft.com/office/drawing/2014/main" id="{90D85E4D-7CD4-47FC-9882-2FDECABA15B1}"/>
                </a:ext>
              </a:extLst>
            </p:cNvPr>
            <p:cNvSpPr txBox="1"/>
            <p:nvPr/>
          </p:nvSpPr>
          <p:spPr>
            <a:xfrm>
              <a:off x="698953" y="1594668"/>
              <a:ext cx="686406" cy="271934"/>
            </a:xfrm>
            <a:prstGeom prst="rect">
              <a:avLst/>
            </a:prstGeom>
            <a:noFill/>
          </p:spPr>
          <p:txBody>
            <a:bodyPr wrap="none" rtlCol="0">
              <a:spAutoFit/>
            </a:bodyPr>
            <a:lstStyle/>
            <a:p>
              <a:pPr algn="ctr"/>
              <a:r>
                <a:rPr lang="en-US" altLang="zh-CN" sz="1167" b="1" dirty="0">
                  <a:solidFill>
                    <a:prstClr val="black"/>
                  </a:solidFill>
                  <a:ea typeface="等线" panose="02010600030101010101" pitchFamily="2" charset="-122"/>
                </a:rPr>
                <a:t>Epoch I</a:t>
              </a:r>
              <a:endParaRPr lang="zh-CN" altLang="en-US" sz="1167" b="1" dirty="0">
                <a:solidFill>
                  <a:prstClr val="black"/>
                </a:solidFill>
                <a:ea typeface="等线" panose="02010600030101010101" pitchFamily="2" charset="-122"/>
              </a:endParaRPr>
            </a:p>
          </p:txBody>
        </p:sp>
        <p:sp>
          <p:nvSpPr>
            <p:cNvPr id="12" name="文本框 11">
              <a:extLst>
                <a:ext uri="{FF2B5EF4-FFF2-40B4-BE49-F238E27FC236}">
                  <a16:creationId xmlns:a16="http://schemas.microsoft.com/office/drawing/2014/main" id="{90D85E4D-7CD4-47FC-9882-2FDECABA15B1}"/>
                </a:ext>
              </a:extLst>
            </p:cNvPr>
            <p:cNvSpPr txBox="1"/>
            <p:nvPr/>
          </p:nvSpPr>
          <p:spPr>
            <a:xfrm>
              <a:off x="2125601" y="1594668"/>
              <a:ext cx="744114" cy="271934"/>
            </a:xfrm>
            <a:prstGeom prst="rect">
              <a:avLst/>
            </a:prstGeom>
            <a:noFill/>
          </p:spPr>
          <p:txBody>
            <a:bodyPr wrap="none" rtlCol="0">
              <a:spAutoFit/>
            </a:bodyPr>
            <a:lstStyle/>
            <a:p>
              <a:pPr algn="ctr"/>
              <a:r>
                <a:rPr lang="en-US" altLang="zh-CN" sz="1167" b="1" dirty="0">
                  <a:solidFill>
                    <a:prstClr val="black"/>
                  </a:solidFill>
                  <a:ea typeface="等线" panose="02010600030101010101" pitchFamily="2" charset="-122"/>
                </a:rPr>
                <a:t>Epoch II</a:t>
              </a:r>
              <a:endParaRPr lang="zh-CN" altLang="en-US" sz="1167" b="1" dirty="0">
                <a:solidFill>
                  <a:prstClr val="black"/>
                </a:solidFill>
                <a:ea typeface="等线" panose="02010600030101010101" pitchFamily="2" charset="-122"/>
              </a:endParaRPr>
            </a:p>
          </p:txBody>
        </p:sp>
        <p:sp>
          <p:nvSpPr>
            <p:cNvPr id="13" name="文本框 12">
              <a:extLst>
                <a:ext uri="{FF2B5EF4-FFF2-40B4-BE49-F238E27FC236}">
                  <a16:creationId xmlns:a16="http://schemas.microsoft.com/office/drawing/2014/main" id="{90D85E4D-7CD4-47FC-9882-2FDECABA15B1}"/>
                </a:ext>
              </a:extLst>
            </p:cNvPr>
            <p:cNvSpPr txBox="1"/>
            <p:nvPr/>
          </p:nvSpPr>
          <p:spPr>
            <a:xfrm>
              <a:off x="3442131" y="1576832"/>
              <a:ext cx="801823" cy="271934"/>
            </a:xfrm>
            <a:prstGeom prst="rect">
              <a:avLst/>
            </a:prstGeom>
            <a:noFill/>
          </p:spPr>
          <p:txBody>
            <a:bodyPr wrap="none" rtlCol="0">
              <a:spAutoFit/>
            </a:bodyPr>
            <a:lstStyle/>
            <a:p>
              <a:pPr algn="ctr"/>
              <a:r>
                <a:rPr lang="en-US" altLang="zh-CN" sz="1167" b="1" dirty="0">
                  <a:solidFill>
                    <a:prstClr val="black"/>
                  </a:solidFill>
                  <a:ea typeface="等线" panose="02010600030101010101" pitchFamily="2" charset="-122"/>
                </a:rPr>
                <a:t>Epoch III</a:t>
              </a:r>
              <a:endParaRPr lang="zh-CN" altLang="en-US" sz="1167" b="1" dirty="0">
                <a:solidFill>
                  <a:prstClr val="black"/>
                </a:solidFill>
                <a:ea typeface="等线" panose="02010600030101010101" pitchFamily="2" charset="-122"/>
              </a:endParaRPr>
            </a:p>
          </p:txBody>
        </p:sp>
      </p:grpSp>
      <p:grpSp>
        <p:nvGrpSpPr>
          <p:cNvPr id="3" name="组合 2"/>
          <p:cNvGrpSpPr/>
          <p:nvPr/>
        </p:nvGrpSpPr>
        <p:grpSpPr>
          <a:xfrm>
            <a:off x="5393121" y="1016859"/>
            <a:ext cx="3695945" cy="4153005"/>
            <a:chOff x="5324475" y="735864"/>
            <a:chExt cx="3695945" cy="4153005"/>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7127" t="32084" r="2898" b="3889"/>
            <a:stretch/>
          </p:blipFill>
          <p:spPr>
            <a:xfrm>
              <a:off x="5324475" y="735864"/>
              <a:ext cx="3695945" cy="4153005"/>
            </a:xfrm>
            <a:prstGeom prst="rect">
              <a:avLst/>
            </a:prstGeom>
          </p:spPr>
        </p:pic>
        <p:sp>
          <p:nvSpPr>
            <p:cNvPr id="14" name="文本框 13">
              <a:extLst>
                <a:ext uri="{FF2B5EF4-FFF2-40B4-BE49-F238E27FC236}">
                  <a16:creationId xmlns:a16="http://schemas.microsoft.com/office/drawing/2014/main" id="{90D85E4D-7CD4-47FC-9882-2FDECABA15B1}"/>
                </a:ext>
              </a:extLst>
            </p:cNvPr>
            <p:cNvSpPr txBox="1"/>
            <p:nvPr/>
          </p:nvSpPr>
          <p:spPr>
            <a:xfrm>
              <a:off x="5467893" y="1647549"/>
              <a:ext cx="686406" cy="271934"/>
            </a:xfrm>
            <a:prstGeom prst="rect">
              <a:avLst/>
            </a:prstGeom>
            <a:noFill/>
          </p:spPr>
          <p:txBody>
            <a:bodyPr wrap="none" rtlCol="0">
              <a:spAutoFit/>
            </a:bodyPr>
            <a:lstStyle/>
            <a:p>
              <a:pPr algn="ctr"/>
              <a:r>
                <a:rPr lang="en-US" altLang="zh-CN" sz="1167" b="1" dirty="0">
                  <a:solidFill>
                    <a:prstClr val="black"/>
                  </a:solidFill>
                  <a:ea typeface="等线" panose="02010600030101010101" pitchFamily="2" charset="-122"/>
                </a:rPr>
                <a:t>Epoch I</a:t>
              </a:r>
              <a:endParaRPr lang="zh-CN" altLang="en-US" sz="1167" b="1" dirty="0">
                <a:solidFill>
                  <a:prstClr val="black"/>
                </a:solidFill>
                <a:ea typeface="等线" panose="02010600030101010101" pitchFamily="2" charset="-122"/>
              </a:endParaRPr>
            </a:p>
          </p:txBody>
        </p:sp>
        <p:sp>
          <p:nvSpPr>
            <p:cNvPr id="15" name="文本框 14">
              <a:extLst>
                <a:ext uri="{FF2B5EF4-FFF2-40B4-BE49-F238E27FC236}">
                  <a16:creationId xmlns:a16="http://schemas.microsoft.com/office/drawing/2014/main" id="{90D85E4D-7CD4-47FC-9882-2FDECABA15B1}"/>
                </a:ext>
              </a:extLst>
            </p:cNvPr>
            <p:cNvSpPr txBox="1"/>
            <p:nvPr/>
          </p:nvSpPr>
          <p:spPr>
            <a:xfrm>
              <a:off x="5470297" y="3034076"/>
              <a:ext cx="744114" cy="271934"/>
            </a:xfrm>
            <a:prstGeom prst="rect">
              <a:avLst/>
            </a:prstGeom>
            <a:noFill/>
          </p:spPr>
          <p:txBody>
            <a:bodyPr wrap="none" rtlCol="0">
              <a:spAutoFit/>
            </a:bodyPr>
            <a:lstStyle/>
            <a:p>
              <a:pPr algn="ctr"/>
              <a:r>
                <a:rPr lang="en-US" altLang="zh-CN" sz="1167" b="1" dirty="0">
                  <a:solidFill>
                    <a:prstClr val="black"/>
                  </a:solidFill>
                  <a:ea typeface="等线" panose="02010600030101010101" pitchFamily="2" charset="-122"/>
                </a:rPr>
                <a:t>Epoch II</a:t>
              </a:r>
              <a:endParaRPr lang="zh-CN" altLang="en-US" sz="1167" b="1" dirty="0">
                <a:solidFill>
                  <a:prstClr val="black"/>
                </a:solidFill>
                <a:ea typeface="等线" panose="02010600030101010101" pitchFamily="2" charset="-122"/>
              </a:endParaRPr>
            </a:p>
          </p:txBody>
        </p:sp>
        <p:sp>
          <p:nvSpPr>
            <p:cNvPr id="16" name="文本框 15">
              <a:extLst>
                <a:ext uri="{FF2B5EF4-FFF2-40B4-BE49-F238E27FC236}">
                  <a16:creationId xmlns:a16="http://schemas.microsoft.com/office/drawing/2014/main" id="{90D85E4D-7CD4-47FC-9882-2FDECABA15B1}"/>
                </a:ext>
              </a:extLst>
            </p:cNvPr>
            <p:cNvSpPr txBox="1"/>
            <p:nvPr/>
          </p:nvSpPr>
          <p:spPr>
            <a:xfrm>
              <a:off x="5442774" y="4367468"/>
              <a:ext cx="801823" cy="271934"/>
            </a:xfrm>
            <a:prstGeom prst="rect">
              <a:avLst/>
            </a:prstGeom>
            <a:noFill/>
          </p:spPr>
          <p:txBody>
            <a:bodyPr wrap="none" rtlCol="0">
              <a:spAutoFit/>
            </a:bodyPr>
            <a:lstStyle/>
            <a:p>
              <a:pPr algn="ctr"/>
              <a:r>
                <a:rPr lang="en-US" altLang="zh-CN" sz="1167" b="1" dirty="0">
                  <a:solidFill>
                    <a:prstClr val="black"/>
                  </a:solidFill>
                  <a:ea typeface="等线" panose="02010600030101010101" pitchFamily="2" charset="-122"/>
                </a:rPr>
                <a:t>Epoch III</a:t>
              </a:r>
              <a:endParaRPr lang="zh-CN" altLang="en-US" sz="1167" b="1" dirty="0">
                <a:solidFill>
                  <a:prstClr val="black"/>
                </a:solidFill>
                <a:ea typeface="等线" panose="02010600030101010101" pitchFamily="2" charset="-122"/>
              </a:endParaRPr>
            </a:p>
          </p:txBody>
        </p:sp>
      </p:grpSp>
      <p:sp>
        <p:nvSpPr>
          <p:cNvPr id="21" name="矩形 20"/>
          <p:cNvSpPr/>
          <p:nvPr/>
        </p:nvSpPr>
        <p:spPr>
          <a:xfrm>
            <a:off x="577390" y="1210246"/>
            <a:ext cx="4913450" cy="705899"/>
          </a:xfrm>
          <a:prstGeom prst="rect">
            <a:avLst/>
          </a:prstGeom>
        </p:spPr>
        <p:txBody>
          <a:bodyPr wrap="square">
            <a:spAutoFit/>
          </a:bodyPr>
          <a:lstStyle/>
          <a:p>
            <a:pPr algn="ctr">
              <a:lnSpc>
                <a:spcPct val="150000"/>
              </a:lnSpc>
            </a:pPr>
            <a:r>
              <a:rPr lang="en-US" altLang="zh-CN" sz="1400" b="1" dirty="0">
                <a:solidFill>
                  <a:srgbClr val="0000FF"/>
                </a:solidFill>
                <a:latin typeface="Book Antiqua" pitchFamily="18" charset="0"/>
                <a:ea typeface="黑体" pitchFamily="49" charset="-122"/>
              </a:rPr>
              <a:t>Interdecadal changes of </a:t>
            </a:r>
          </a:p>
          <a:p>
            <a:pPr algn="ctr">
              <a:lnSpc>
                <a:spcPct val="150000"/>
              </a:lnSpc>
            </a:pPr>
            <a:r>
              <a:rPr lang="en-US" altLang="zh-CN" sz="1400" b="1" dirty="0">
                <a:solidFill>
                  <a:srgbClr val="0000FF"/>
                </a:solidFill>
                <a:latin typeface="Book Antiqua" pitchFamily="18" charset="0"/>
                <a:ea typeface="黑体" pitchFamily="49" charset="-122"/>
              </a:rPr>
              <a:t>interannual ENSO-EASM relationships</a:t>
            </a:r>
          </a:p>
        </p:txBody>
      </p:sp>
      <p:sp>
        <p:nvSpPr>
          <p:cNvPr id="22" name="文本框 21">
            <a:extLst>
              <a:ext uri="{FF2B5EF4-FFF2-40B4-BE49-F238E27FC236}">
                <a16:creationId xmlns:a16="http://schemas.microsoft.com/office/drawing/2014/main" id="{B44FBDE8-AC8B-43EF-A129-E49562D0C47A}"/>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defRPr/>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19" name="矩形 18">
            <a:extLst>
              <a:ext uri="{FF2B5EF4-FFF2-40B4-BE49-F238E27FC236}">
                <a16:creationId xmlns:a16="http://schemas.microsoft.com/office/drawing/2014/main" id="{E6F6220B-22D8-42DC-B0A9-F8DE2BEC9CDB}"/>
              </a:ext>
            </a:extLst>
          </p:cNvPr>
          <p:cNvSpPr/>
          <p:nvPr/>
        </p:nvSpPr>
        <p:spPr>
          <a:xfrm>
            <a:off x="2078364" y="34713"/>
            <a:ext cx="6300123" cy="400110"/>
          </a:xfrm>
          <a:prstGeom prst="rect">
            <a:avLst/>
          </a:prstGeom>
        </p:spPr>
        <p:txBody>
          <a:bodyPr wrap="none">
            <a:spAutoFit/>
          </a:bodyPr>
          <a:lstStyle/>
          <a:p>
            <a:pPr algn="ctr" eaLnBrk="1" fontAlgn="auto" hangingPunct="1">
              <a:spcBef>
                <a:spcPts val="0"/>
              </a:spcBef>
              <a:spcAft>
                <a:spcPts val="0"/>
              </a:spcAft>
              <a:defRPr/>
            </a:pPr>
            <a:r>
              <a:rPr kumimoji="1" lang="en-US" altLang="zh-CN" sz="2000" b="1" kern="0" dirty="0">
                <a:solidFill>
                  <a:srgbClr val="FF0000"/>
                </a:solidFill>
                <a:ea typeface="黑体" panose="02010609060101010101" pitchFamily="49" charset="-122"/>
                <a:cs typeface="Times New Roman" panose="02020603050405020304" pitchFamily="18" charset="0"/>
              </a:rPr>
              <a:t>Accurate climate prediction:</a:t>
            </a:r>
            <a:r>
              <a:rPr kumimoji="1" lang="zh-CN" altLang="en-US" sz="2000" b="1" kern="0" dirty="0">
                <a:solidFill>
                  <a:srgbClr val="FF0000"/>
                </a:solidFill>
                <a:ea typeface="黑体" panose="02010609060101010101" pitchFamily="49" charset="-122"/>
                <a:cs typeface="Times New Roman" panose="02020603050405020304" pitchFamily="18" charset="0"/>
              </a:rPr>
              <a:t> </a:t>
            </a:r>
            <a:r>
              <a:rPr kumimoji="1" lang="en-US" altLang="zh-CN" sz="2000" b="1" kern="0" dirty="0">
                <a:solidFill>
                  <a:srgbClr val="FF0000"/>
                </a:solidFill>
                <a:ea typeface="黑体" panose="02010609060101010101" pitchFamily="49" charset="-122"/>
                <a:cs typeface="Times New Roman" panose="02020603050405020304" pitchFamily="18" charset="0"/>
              </a:rPr>
              <a:t>Difficulties and challenges</a:t>
            </a:r>
            <a:endParaRPr kumimoji="1" lang="zh-CN" altLang="en-US" sz="2000" b="1" kern="0" dirty="0">
              <a:solidFill>
                <a:srgbClr val="FF0000"/>
              </a:solidFill>
              <a:ea typeface="黑体" panose="02010609060101010101" pitchFamily="49" charset="-122"/>
              <a:cs typeface="Times New Roman" panose="02020603050405020304" pitchFamily="18" charset="0"/>
            </a:endParaRPr>
          </a:p>
        </p:txBody>
      </p:sp>
      <p:sp>
        <p:nvSpPr>
          <p:cNvPr id="24" name="文本框 23">
            <a:extLst>
              <a:ext uri="{FF2B5EF4-FFF2-40B4-BE49-F238E27FC236}">
                <a16:creationId xmlns:a16="http://schemas.microsoft.com/office/drawing/2014/main" id="{5FE90325-556C-42B0-98BD-38A470DC6458}"/>
              </a:ext>
            </a:extLst>
          </p:cNvPr>
          <p:cNvSpPr txBox="1"/>
          <p:nvPr/>
        </p:nvSpPr>
        <p:spPr>
          <a:xfrm>
            <a:off x="656425" y="546043"/>
            <a:ext cx="9144000" cy="362022"/>
          </a:xfrm>
          <a:prstGeom prst="rect">
            <a:avLst/>
          </a:prstGeom>
          <a:noFill/>
        </p:spPr>
        <p:txBody>
          <a:bodyPr wrap="square" rtlCol="0">
            <a:spAutoFit/>
          </a:bodyPr>
          <a:lstStyle/>
          <a:p>
            <a:pPr algn="ctr">
              <a:lnSpc>
                <a:spcPct val="120000"/>
              </a:lnSpc>
            </a:pPr>
            <a:r>
              <a:rPr kumimoji="1" lang="en-US" altLang="zh-CN" sz="1600" b="1" dirty="0">
                <a:solidFill>
                  <a:srgbClr val="000000"/>
                </a:solidFill>
                <a:ea typeface="SimHei" panose="02010609060101010101" pitchFamily="49" charset="-122"/>
                <a:cs typeface="Times New Roman" panose="02020603050405020304" pitchFamily="18" charset="0"/>
              </a:rPr>
              <a:t>Multiple timescale climate modes and background modulation</a:t>
            </a:r>
            <a:endParaRPr kumimoji="1" lang="zh-CN" altLang="en-US" sz="1600" b="1" dirty="0">
              <a:solidFill>
                <a:srgbClr val="000000"/>
              </a:solidFill>
              <a:ea typeface="SimHe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2443364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5E593603-1B78-4512-808E-D15DD41B1FB8}"/>
              </a:ext>
            </a:extLst>
          </p:cNvPr>
          <p:cNvGrpSpPr/>
          <p:nvPr/>
        </p:nvGrpSpPr>
        <p:grpSpPr>
          <a:xfrm>
            <a:off x="3944466" y="1978037"/>
            <a:ext cx="5027321" cy="2801040"/>
            <a:chOff x="4301151" y="2452813"/>
            <a:chExt cx="4235234" cy="2341631"/>
          </a:xfrm>
        </p:grpSpPr>
        <p:grpSp>
          <p:nvGrpSpPr>
            <p:cNvPr id="6" name="组合 5"/>
            <p:cNvGrpSpPr/>
            <p:nvPr/>
          </p:nvGrpSpPr>
          <p:grpSpPr>
            <a:xfrm>
              <a:off x="4301151" y="2466263"/>
              <a:ext cx="2112586" cy="2328181"/>
              <a:chOff x="2729880" y="2399166"/>
              <a:chExt cx="2112586" cy="2328181"/>
            </a:xfrm>
          </p:grpSpPr>
          <p:sp>
            <p:nvSpPr>
              <p:cNvPr id="44" name="文本框 43">
                <a:extLst>
                  <a:ext uri="{FF2B5EF4-FFF2-40B4-BE49-F238E27FC236}">
                    <a16:creationId xmlns:a16="http://schemas.microsoft.com/office/drawing/2014/main" id="{6DB51BE0-2C84-CE74-EBD6-C3F1D78BC130}"/>
                  </a:ext>
                </a:extLst>
              </p:cNvPr>
              <p:cNvSpPr txBox="1"/>
              <p:nvPr/>
            </p:nvSpPr>
            <p:spPr>
              <a:xfrm>
                <a:off x="2810701" y="4509339"/>
                <a:ext cx="1837173" cy="218008"/>
              </a:xfrm>
              <a:prstGeom prst="rect">
                <a:avLst/>
              </a:prstGeom>
              <a:solidFill>
                <a:schemeClr val="bg1"/>
              </a:solidFill>
            </p:spPr>
            <p:txBody>
              <a:bodyPr wrap="square" lIns="0" tIns="0" rIns="0" bIns="0">
                <a:spAutoFit/>
              </a:bodyPr>
              <a:lstStyle/>
              <a:p>
                <a:pPr algn="ctr">
                  <a:lnSpc>
                    <a:spcPts val="1667"/>
                  </a:lnSpc>
                  <a:spcBef>
                    <a:spcPts val="417"/>
                  </a:spcBef>
                </a:pPr>
                <a:r>
                  <a:rPr lang="en-US" altLang="zh-CN" sz="1600" b="1" dirty="0">
                    <a:solidFill>
                      <a:srgbClr val="0432FF"/>
                    </a:solidFill>
                    <a:ea typeface="黑体" panose="02010609060101010101" pitchFamily="49" charset="-122"/>
                    <a:cs typeface="Times New Roman" panose="02020603050405020304" pitchFamily="18" charset="0"/>
                  </a:rPr>
                  <a:t>From</a:t>
                </a:r>
                <a:r>
                  <a:rPr lang="zh-CN" altLang="en-US" sz="1600" b="1" dirty="0">
                    <a:solidFill>
                      <a:srgbClr val="0432FF"/>
                    </a:solidFill>
                    <a:ea typeface="黑体" panose="02010609060101010101" pitchFamily="49" charset="-122"/>
                    <a:cs typeface="Times New Roman" panose="02020603050405020304" pitchFamily="18" charset="0"/>
                  </a:rPr>
                  <a:t> </a:t>
                </a:r>
                <a:r>
                  <a:rPr lang="en-US" altLang="zh-CN" sz="1600" b="1" dirty="0">
                    <a:solidFill>
                      <a:srgbClr val="0432FF"/>
                    </a:solidFill>
                    <a:ea typeface="黑体" panose="02010609060101010101" pitchFamily="49" charset="-122"/>
                    <a:cs typeface="Times New Roman" panose="02020603050405020304" pitchFamily="18" charset="0"/>
                  </a:rPr>
                  <a:t>tropics</a:t>
                </a:r>
              </a:p>
            </p:txBody>
          </p:sp>
          <p:grpSp>
            <p:nvGrpSpPr>
              <p:cNvPr id="9" name="组合 8">
                <a:extLst>
                  <a:ext uri="{FF2B5EF4-FFF2-40B4-BE49-F238E27FC236}">
                    <a16:creationId xmlns:a16="http://schemas.microsoft.com/office/drawing/2014/main" id="{C84D8842-C909-117D-7822-485D1C9B5824}"/>
                  </a:ext>
                </a:extLst>
              </p:cNvPr>
              <p:cNvGrpSpPr/>
              <p:nvPr/>
            </p:nvGrpSpPr>
            <p:grpSpPr>
              <a:xfrm>
                <a:off x="2729880" y="2399166"/>
                <a:ext cx="2112586" cy="1950217"/>
                <a:chOff x="2555776" y="2492896"/>
                <a:chExt cx="3042124" cy="2808312"/>
              </a:xfrm>
            </p:grpSpPr>
            <p:grpSp>
              <p:nvGrpSpPr>
                <p:cNvPr id="30" name="组合 29">
                  <a:extLst>
                    <a:ext uri="{FF2B5EF4-FFF2-40B4-BE49-F238E27FC236}">
                      <a16:creationId xmlns:a16="http://schemas.microsoft.com/office/drawing/2014/main" id="{82AF072A-9EAA-8547-A527-18864D5B8BB5}"/>
                    </a:ext>
                  </a:extLst>
                </p:cNvPr>
                <p:cNvGrpSpPr/>
                <p:nvPr/>
              </p:nvGrpSpPr>
              <p:grpSpPr>
                <a:xfrm>
                  <a:off x="2555776" y="2492896"/>
                  <a:ext cx="2824246" cy="2808312"/>
                  <a:chOff x="1187624" y="2276872"/>
                  <a:chExt cx="3008689" cy="2996952"/>
                </a:xfrm>
              </p:grpSpPr>
              <p:pic>
                <p:nvPicPr>
                  <p:cNvPr id="31" name="图片 30">
                    <a:extLst>
                      <a:ext uri="{FF2B5EF4-FFF2-40B4-BE49-F238E27FC236}">
                        <a16:creationId xmlns:a16="http://schemas.microsoft.com/office/drawing/2014/main" id="{55AB196A-5FC2-6646-0811-0150A6853A39}"/>
                      </a:ext>
                    </a:extLst>
                  </p:cNvPr>
                  <p:cNvPicPr>
                    <a:picLocks noChangeAspect="1"/>
                  </p:cNvPicPr>
                  <p:nvPr/>
                </p:nvPicPr>
                <p:blipFill>
                  <a:blip r:embed="rId4"/>
                  <a:stretch>
                    <a:fillRect/>
                  </a:stretch>
                </p:blipFill>
                <p:spPr>
                  <a:xfrm>
                    <a:off x="1187624" y="2276872"/>
                    <a:ext cx="3008689" cy="2996952"/>
                  </a:xfrm>
                  <a:prstGeom prst="rect">
                    <a:avLst/>
                  </a:prstGeom>
                </p:spPr>
              </p:pic>
              <p:sp>
                <p:nvSpPr>
                  <p:cNvPr id="32" name="椭圆 31">
                    <a:extLst>
                      <a:ext uri="{FF2B5EF4-FFF2-40B4-BE49-F238E27FC236}">
                        <a16:creationId xmlns:a16="http://schemas.microsoft.com/office/drawing/2014/main" id="{1204CDB8-6957-693B-65C8-D54B3DC228BB}"/>
                      </a:ext>
                    </a:extLst>
                  </p:cNvPr>
                  <p:cNvSpPr/>
                  <p:nvPr/>
                </p:nvSpPr>
                <p:spPr>
                  <a:xfrm rot="21038562">
                    <a:off x="2235221" y="3825642"/>
                    <a:ext cx="629948" cy="201558"/>
                  </a:xfrm>
                  <a:prstGeom prst="ellipse">
                    <a:avLst/>
                  </a:prstGeom>
                  <a:solidFill>
                    <a:schemeClr val="accent5">
                      <a:lumMod val="50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72" dirty="0">
                      <a:solidFill>
                        <a:srgbClr val="FFFFFF"/>
                      </a:solidFill>
                      <a:latin typeface="楷体_GB2312"/>
                      <a:ea typeface="楷体_GB2312"/>
                    </a:endParaRPr>
                  </a:p>
                </p:txBody>
              </p:sp>
              <p:sp>
                <p:nvSpPr>
                  <p:cNvPr id="33" name="椭圆 32">
                    <a:extLst>
                      <a:ext uri="{FF2B5EF4-FFF2-40B4-BE49-F238E27FC236}">
                        <a16:creationId xmlns:a16="http://schemas.microsoft.com/office/drawing/2014/main" id="{39C8FE22-4F65-FE63-6273-72DBD48B0440}"/>
                      </a:ext>
                    </a:extLst>
                  </p:cNvPr>
                  <p:cNvSpPr/>
                  <p:nvPr/>
                </p:nvSpPr>
                <p:spPr>
                  <a:xfrm rot="21038562">
                    <a:off x="2215371" y="3619771"/>
                    <a:ext cx="651170" cy="186443"/>
                  </a:xfrm>
                  <a:prstGeom prst="ellipse">
                    <a:avLst/>
                  </a:prstGeom>
                  <a:solidFill>
                    <a:srgbClr val="FF0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72" dirty="0">
                      <a:solidFill>
                        <a:srgbClr val="FFFFFF"/>
                      </a:solidFill>
                      <a:latin typeface="楷体_GB2312"/>
                      <a:ea typeface="楷体_GB2312"/>
                    </a:endParaRPr>
                  </a:p>
                </p:txBody>
              </p:sp>
              <p:sp>
                <p:nvSpPr>
                  <p:cNvPr id="34" name="椭圆 33">
                    <a:extLst>
                      <a:ext uri="{FF2B5EF4-FFF2-40B4-BE49-F238E27FC236}">
                        <a16:creationId xmlns:a16="http://schemas.microsoft.com/office/drawing/2014/main" id="{D51285A6-9369-E7E1-1B7D-214AB1FACC60}"/>
                      </a:ext>
                    </a:extLst>
                  </p:cNvPr>
                  <p:cNvSpPr/>
                  <p:nvPr/>
                </p:nvSpPr>
                <p:spPr>
                  <a:xfrm rot="21038562">
                    <a:off x="2250842" y="4022716"/>
                    <a:ext cx="585178" cy="143698"/>
                  </a:xfrm>
                  <a:prstGeom prst="ellipse">
                    <a:avLst/>
                  </a:prstGeom>
                  <a:solidFill>
                    <a:srgbClr val="FF0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72" dirty="0">
                      <a:solidFill>
                        <a:srgbClr val="FFFFFF"/>
                      </a:solidFill>
                      <a:latin typeface="楷体_GB2312"/>
                      <a:ea typeface="楷体_GB2312"/>
                    </a:endParaRPr>
                  </a:p>
                </p:txBody>
              </p:sp>
              <p:sp>
                <p:nvSpPr>
                  <p:cNvPr id="35" name="椭圆 34">
                    <a:extLst>
                      <a:ext uri="{FF2B5EF4-FFF2-40B4-BE49-F238E27FC236}">
                        <a16:creationId xmlns:a16="http://schemas.microsoft.com/office/drawing/2014/main" id="{C4150B3E-9600-EAD6-D659-2E51C1753C34}"/>
                      </a:ext>
                    </a:extLst>
                  </p:cNvPr>
                  <p:cNvSpPr/>
                  <p:nvPr/>
                </p:nvSpPr>
                <p:spPr>
                  <a:xfrm rot="20861325">
                    <a:off x="2350163" y="3898874"/>
                    <a:ext cx="738908" cy="40836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a:solidFill>
                        <a:srgbClr val="FFFFFF"/>
                      </a:solidFill>
                      <a:latin typeface="楷体_GB2312"/>
                      <a:ea typeface="楷体_GB2312"/>
                    </a:endParaRPr>
                  </a:p>
                </p:txBody>
              </p:sp>
              <p:sp>
                <p:nvSpPr>
                  <p:cNvPr id="36" name="椭圆 35">
                    <a:extLst>
                      <a:ext uri="{FF2B5EF4-FFF2-40B4-BE49-F238E27FC236}">
                        <a16:creationId xmlns:a16="http://schemas.microsoft.com/office/drawing/2014/main" id="{409C610B-EBBB-CCC7-BAC4-4878747078FE}"/>
                      </a:ext>
                    </a:extLst>
                  </p:cNvPr>
                  <p:cNvSpPr/>
                  <p:nvPr/>
                </p:nvSpPr>
                <p:spPr>
                  <a:xfrm rot="20861325">
                    <a:off x="2448335" y="3430906"/>
                    <a:ext cx="738908" cy="42275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a:solidFill>
                        <a:srgbClr val="FFFFFF"/>
                      </a:solidFill>
                      <a:latin typeface="楷体_GB2312"/>
                      <a:ea typeface="楷体_GB2312"/>
                    </a:endParaRPr>
                  </a:p>
                </p:txBody>
              </p:sp>
              <p:sp>
                <p:nvSpPr>
                  <p:cNvPr id="37" name="椭圆 36">
                    <a:extLst>
                      <a:ext uri="{FF2B5EF4-FFF2-40B4-BE49-F238E27FC236}">
                        <a16:creationId xmlns:a16="http://schemas.microsoft.com/office/drawing/2014/main" id="{14E0026D-B90A-F81D-640D-5BED2F3DF67B}"/>
                      </a:ext>
                    </a:extLst>
                  </p:cNvPr>
                  <p:cNvSpPr/>
                  <p:nvPr/>
                </p:nvSpPr>
                <p:spPr>
                  <a:xfrm rot="20861325">
                    <a:off x="2526104" y="2917203"/>
                    <a:ext cx="738908" cy="498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a:solidFill>
                        <a:srgbClr val="FFFFFF"/>
                      </a:solidFill>
                      <a:latin typeface="楷体_GB2312"/>
                      <a:ea typeface="楷体_GB2312"/>
                    </a:endParaRPr>
                  </a:p>
                </p:txBody>
              </p:sp>
              <p:sp>
                <p:nvSpPr>
                  <p:cNvPr id="38" name="文本框 37">
                    <a:extLst>
                      <a:ext uri="{FF2B5EF4-FFF2-40B4-BE49-F238E27FC236}">
                        <a16:creationId xmlns:a16="http://schemas.microsoft.com/office/drawing/2014/main" id="{9651CEB8-6DE1-684B-169D-8D9C9BD7192F}"/>
                      </a:ext>
                    </a:extLst>
                  </p:cNvPr>
                  <p:cNvSpPr txBox="1"/>
                  <p:nvPr/>
                </p:nvSpPr>
                <p:spPr>
                  <a:xfrm>
                    <a:off x="2555776" y="3933055"/>
                    <a:ext cx="321587" cy="437496"/>
                  </a:xfrm>
                  <a:prstGeom prst="rect">
                    <a:avLst/>
                  </a:prstGeom>
                  <a:noFill/>
                </p:spPr>
                <p:txBody>
                  <a:bodyPr wrap="square" rtlCol="0">
                    <a:spAutoFit/>
                  </a:bodyPr>
                  <a:lstStyle/>
                  <a:p>
                    <a:r>
                      <a:rPr kumimoji="1" lang="en-US" altLang="zh-CN" sz="1250" b="1" dirty="0">
                        <a:solidFill>
                          <a:srgbClr val="0432FF"/>
                        </a:solidFill>
                        <a:latin typeface="Arial" panose="020B0604020202020204" pitchFamily="34" charset="0"/>
                        <a:ea typeface="宋体" panose="02010600030101010101" pitchFamily="2" charset="-122"/>
                      </a:rPr>
                      <a:t>H</a:t>
                    </a:r>
                    <a:endParaRPr kumimoji="1" lang="zh-CN" altLang="en-US" sz="1250" b="1" dirty="0">
                      <a:solidFill>
                        <a:srgbClr val="0432FF"/>
                      </a:solidFill>
                      <a:latin typeface="Arial" panose="020B0604020202020204" pitchFamily="34" charset="0"/>
                      <a:ea typeface="宋体" panose="02010600030101010101" pitchFamily="2" charset="-122"/>
                    </a:endParaRPr>
                  </a:p>
                </p:txBody>
              </p:sp>
              <p:sp>
                <p:nvSpPr>
                  <p:cNvPr id="39" name="文本框 38">
                    <a:extLst>
                      <a:ext uri="{FF2B5EF4-FFF2-40B4-BE49-F238E27FC236}">
                        <a16:creationId xmlns:a16="http://schemas.microsoft.com/office/drawing/2014/main" id="{3A082F38-5CC3-E4C6-CB52-491DBB35100D}"/>
                      </a:ext>
                    </a:extLst>
                  </p:cNvPr>
                  <p:cNvSpPr txBox="1"/>
                  <p:nvPr/>
                </p:nvSpPr>
                <p:spPr>
                  <a:xfrm>
                    <a:off x="2666236" y="3429003"/>
                    <a:ext cx="321587" cy="437496"/>
                  </a:xfrm>
                  <a:prstGeom prst="rect">
                    <a:avLst/>
                  </a:prstGeom>
                  <a:noFill/>
                </p:spPr>
                <p:txBody>
                  <a:bodyPr wrap="square" rtlCol="0">
                    <a:spAutoFit/>
                  </a:bodyPr>
                  <a:lstStyle/>
                  <a:p>
                    <a:r>
                      <a:rPr kumimoji="1" lang="en-US" altLang="zh-CN" sz="1250" b="1" dirty="0">
                        <a:solidFill>
                          <a:srgbClr val="0432FF"/>
                        </a:solidFill>
                        <a:latin typeface="Arial" panose="020B0604020202020204" pitchFamily="34" charset="0"/>
                        <a:ea typeface="宋体" panose="02010600030101010101" pitchFamily="2" charset="-122"/>
                      </a:rPr>
                      <a:t>L</a:t>
                    </a:r>
                    <a:endParaRPr kumimoji="1" lang="zh-CN" altLang="en-US" sz="1250" b="1" dirty="0">
                      <a:solidFill>
                        <a:srgbClr val="0432FF"/>
                      </a:solidFill>
                      <a:latin typeface="Arial" panose="020B0604020202020204" pitchFamily="34" charset="0"/>
                      <a:ea typeface="宋体" panose="02010600030101010101" pitchFamily="2" charset="-122"/>
                    </a:endParaRPr>
                  </a:p>
                </p:txBody>
              </p:sp>
              <p:sp>
                <p:nvSpPr>
                  <p:cNvPr id="40" name="文本框 39">
                    <a:extLst>
                      <a:ext uri="{FF2B5EF4-FFF2-40B4-BE49-F238E27FC236}">
                        <a16:creationId xmlns:a16="http://schemas.microsoft.com/office/drawing/2014/main" id="{1B8BC332-CF08-A7CD-E534-7A473F36A7BD}"/>
                      </a:ext>
                    </a:extLst>
                  </p:cNvPr>
                  <p:cNvSpPr txBox="1"/>
                  <p:nvPr/>
                </p:nvSpPr>
                <p:spPr>
                  <a:xfrm>
                    <a:off x="2771800" y="2996952"/>
                    <a:ext cx="321587" cy="437496"/>
                  </a:xfrm>
                  <a:prstGeom prst="rect">
                    <a:avLst/>
                  </a:prstGeom>
                  <a:noFill/>
                </p:spPr>
                <p:txBody>
                  <a:bodyPr wrap="square" rtlCol="0">
                    <a:spAutoFit/>
                  </a:bodyPr>
                  <a:lstStyle/>
                  <a:p>
                    <a:r>
                      <a:rPr kumimoji="1" lang="en-US" altLang="zh-CN" sz="1250" b="1" dirty="0">
                        <a:solidFill>
                          <a:srgbClr val="0432FF"/>
                        </a:solidFill>
                        <a:latin typeface="Arial" panose="020B0604020202020204" pitchFamily="34" charset="0"/>
                        <a:ea typeface="宋体" panose="02010600030101010101" pitchFamily="2" charset="-122"/>
                      </a:rPr>
                      <a:t>H</a:t>
                    </a:r>
                    <a:endParaRPr kumimoji="1" lang="zh-CN" altLang="en-US" sz="1250" b="1" dirty="0">
                      <a:solidFill>
                        <a:srgbClr val="0432FF"/>
                      </a:solidFill>
                      <a:latin typeface="Arial" panose="020B0604020202020204" pitchFamily="34" charset="0"/>
                      <a:ea typeface="宋体" panose="02010600030101010101" pitchFamily="2" charset="-122"/>
                    </a:endParaRPr>
                  </a:p>
                </p:txBody>
              </p:sp>
              <p:sp>
                <p:nvSpPr>
                  <p:cNvPr id="43" name="文本框 42">
                    <a:extLst>
                      <a:ext uri="{FF2B5EF4-FFF2-40B4-BE49-F238E27FC236}">
                        <a16:creationId xmlns:a16="http://schemas.microsoft.com/office/drawing/2014/main" id="{210598CF-D449-382F-B9B8-6FB45580ABB5}"/>
                      </a:ext>
                    </a:extLst>
                  </p:cNvPr>
                  <p:cNvSpPr txBox="1"/>
                  <p:nvPr/>
                </p:nvSpPr>
                <p:spPr>
                  <a:xfrm>
                    <a:off x="2038138" y="3740218"/>
                    <a:ext cx="432048" cy="404585"/>
                  </a:xfrm>
                  <a:prstGeom prst="rect">
                    <a:avLst/>
                  </a:prstGeom>
                  <a:noFill/>
                </p:spPr>
                <p:txBody>
                  <a:bodyPr wrap="square" rtlCol="0">
                    <a:spAutoFit/>
                  </a:bodyPr>
                  <a:lstStyle/>
                  <a:p>
                    <a:r>
                      <a:rPr kumimoji="1" lang="zh-CN" altLang="en-US" sz="1111" b="1" dirty="0">
                        <a:solidFill>
                          <a:srgbClr val="0432FF"/>
                        </a:solidFill>
                        <a:latin typeface="SimHei" panose="02010609060101010101" pitchFamily="49" charset="-122"/>
                        <a:ea typeface="SimHei" panose="02010609060101010101" pitchFamily="49" charset="-122"/>
                      </a:rPr>
                      <a:t>涝</a:t>
                    </a:r>
                  </a:p>
                </p:txBody>
              </p:sp>
              <p:sp>
                <p:nvSpPr>
                  <p:cNvPr id="45" name="文本框 44">
                    <a:extLst>
                      <a:ext uri="{FF2B5EF4-FFF2-40B4-BE49-F238E27FC236}">
                        <a16:creationId xmlns:a16="http://schemas.microsoft.com/office/drawing/2014/main" id="{DCF808FE-7809-665C-E3CF-A05633DDAB45}"/>
                      </a:ext>
                    </a:extLst>
                  </p:cNvPr>
                  <p:cNvSpPr txBox="1"/>
                  <p:nvPr/>
                </p:nvSpPr>
                <p:spPr>
                  <a:xfrm>
                    <a:off x="2051847" y="3522494"/>
                    <a:ext cx="432048" cy="404585"/>
                  </a:xfrm>
                  <a:prstGeom prst="rect">
                    <a:avLst/>
                  </a:prstGeom>
                  <a:noFill/>
                </p:spPr>
                <p:txBody>
                  <a:bodyPr wrap="square" rtlCol="0">
                    <a:spAutoFit/>
                  </a:bodyPr>
                  <a:lstStyle/>
                  <a:p>
                    <a:r>
                      <a:rPr kumimoji="1" lang="zh-CN" altLang="en-US" sz="1111" b="1" dirty="0">
                        <a:solidFill>
                          <a:srgbClr val="C00000"/>
                        </a:solidFill>
                        <a:latin typeface="SimHei" panose="02010609060101010101" pitchFamily="49" charset="-122"/>
                        <a:ea typeface="SimHei" panose="02010609060101010101" pitchFamily="49" charset="-122"/>
                      </a:rPr>
                      <a:t>旱</a:t>
                    </a:r>
                  </a:p>
                </p:txBody>
              </p:sp>
              <p:sp>
                <p:nvSpPr>
                  <p:cNvPr id="46" name="文本框 45">
                    <a:extLst>
                      <a:ext uri="{FF2B5EF4-FFF2-40B4-BE49-F238E27FC236}">
                        <a16:creationId xmlns:a16="http://schemas.microsoft.com/office/drawing/2014/main" id="{6EFCACB7-8040-6486-B14E-BE34B8987ACE}"/>
                      </a:ext>
                    </a:extLst>
                  </p:cNvPr>
                  <p:cNvSpPr txBox="1"/>
                  <p:nvPr/>
                </p:nvSpPr>
                <p:spPr>
                  <a:xfrm>
                    <a:off x="2028870" y="3954542"/>
                    <a:ext cx="432048" cy="404585"/>
                  </a:xfrm>
                  <a:prstGeom prst="rect">
                    <a:avLst/>
                  </a:prstGeom>
                  <a:noFill/>
                </p:spPr>
                <p:txBody>
                  <a:bodyPr wrap="square" rtlCol="0">
                    <a:spAutoFit/>
                  </a:bodyPr>
                  <a:lstStyle/>
                  <a:p>
                    <a:r>
                      <a:rPr kumimoji="1" lang="zh-CN" altLang="en-US" sz="1111" b="1" dirty="0">
                        <a:solidFill>
                          <a:srgbClr val="C00000"/>
                        </a:solidFill>
                        <a:latin typeface="SimHei" panose="02010609060101010101" pitchFamily="49" charset="-122"/>
                        <a:ea typeface="SimHei" panose="02010609060101010101" pitchFamily="49" charset="-122"/>
                      </a:rPr>
                      <a:t>旱</a:t>
                    </a:r>
                  </a:p>
                </p:txBody>
              </p:sp>
              <p:cxnSp>
                <p:nvCxnSpPr>
                  <p:cNvPr id="47" name="直线箭头连接符 46">
                    <a:extLst>
                      <a:ext uri="{FF2B5EF4-FFF2-40B4-BE49-F238E27FC236}">
                        <a16:creationId xmlns:a16="http://schemas.microsoft.com/office/drawing/2014/main" id="{FB66D1E6-7BA7-A547-4AE8-6E8BD47A2FB5}"/>
                      </a:ext>
                    </a:extLst>
                  </p:cNvPr>
                  <p:cNvCxnSpPr>
                    <a:cxnSpLocks/>
                  </p:cNvCxnSpPr>
                  <p:nvPr/>
                </p:nvCxnSpPr>
                <p:spPr>
                  <a:xfrm flipV="1">
                    <a:off x="2503400" y="2889617"/>
                    <a:ext cx="418383" cy="1491705"/>
                  </a:xfrm>
                  <a:prstGeom prst="straightConnector1">
                    <a:avLst/>
                  </a:prstGeom>
                  <a:ln w="50800">
                    <a:solidFill>
                      <a:srgbClr val="FF40FF"/>
                    </a:solidFill>
                    <a:tailEnd type="arrow" w="lg" len="med"/>
                  </a:ln>
                </p:spPr>
                <p:style>
                  <a:lnRef idx="1">
                    <a:schemeClr val="accent1"/>
                  </a:lnRef>
                  <a:fillRef idx="0">
                    <a:schemeClr val="accent1"/>
                  </a:fillRef>
                  <a:effectRef idx="0">
                    <a:schemeClr val="accent1"/>
                  </a:effectRef>
                  <a:fontRef idx="minor">
                    <a:schemeClr val="tx1"/>
                  </a:fontRef>
                </p:style>
              </p:cxnSp>
            </p:grpSp>
            <p:sp>
              <p:nvSpPr>
                <p:cNvPr id="4" name="文本框 3">
                  <a:extLst>
                    <a:ext uri="{FF2B5EF4-FFF2-40B4-BE49-F238E27FC236}">
                      <a16:creationId xmlns:a16="http://schemas.microsoft.com/office/drawing/2014/main" id="{79783DA6-EE7C-AE16-797F-2A1393B6706A}"/>
                    </a:ext>
                  </a:extLst>
                </p:cNvPr>
                <p:cNvSpPr txBox="1"/>
                <p:nvPr/>
              </p:nvSpPr>
              <p:spPr>
                <a:xfrm>
                  <a:off x="4124051" y="3522216"/>
                  <a:ext cx="1473849" cy="753437"/>
                </a:xfrm>
                <a:prstGeom prst="rect">
                  <a:avLst/>
                </a:prstGeom>
                <a:noFill/>
              </p:spPr>
              <p:txBody>
                <a:bodyPr wrap="square" rtlCol="0">
                  <a:spAutoFit/>
                </a:bodyPr>
                <a:lstStyle/>
                <a:p>
                  <a:pPr algn="ctr"/>
                  <a:r>
                    <a:rPr kumimoji="1" lang="zh-CN" altLang="en-US" sz="1400" b="1" dirty="0">
                      <a:solidFill>
                        <a:srgbClr val="FF0000"/>
                      </a:solidFill>
                      <a:latin typeface="SimHei" panose="02010609060101010101" pitchFamily="49" charset="-122"/>
                      <a:ea typeface="SimHei" panose="02010609060101010101" pitchFamily="49" charset="-122"/>
                    </a:rPr>
                    <a:t>三极型</a:t>
                  </a:r>
                  <a:endParaRPr kumimoji="1" lang="en-US" altLang="zh-CN" sz="1400" b="1" dirty="0">
                    <a:solidFill>
                      <a:srgbClr val="FF0000"/>
                    </a:solidFill>
                    <a:latin typeface="SimHei" panose="02010609060101010101" pitchFamily="49" charset="-122"/>
                    <a:ea typeface="SimHei" panose="02010609060101010101" pitchFamily="49" charset="-122"/>
                  </a:endParaRPr>
                </a:p>
                <a:p>
                  <a:pPr algn="ctr"/>
                  <a:r>
                    <a:rPr kumimoji="1" lang="zh-CN" altLang="en-US" sz="1400" b="1" dirty="0">
                      <a:solidFill>
                        <a:srgbClr val="FF0000"/>
                      </a:solidFill>
                      <a:latin typeface="SimHei" panose="02010609060101010101" pitchFamily="49" charset="-122"/>
                      <a:ea typeface="SimHei" panose="02010609060101010101" pitchFamily="49" charset="-122"/>
                    </a:rPr>
                    <a:t>旱涝</a:t>
                  </a:r>
                </a:p>
              </p:txBody>
            </p:sp>
          </p:grpSp>
        </p:grpSp>
        <p:grpSp>
          <p:nvGrpSpPr>
            <p:cNvPr id="2" name="组合 1"/>
            <p:cNvGrpSpPr/>
            <p:nvPr/>
          </p:nvGrpSpPr>
          <p:grpSpPr>
            <a:xfrm>
              <a:off x="6564136" y="2452813"/>
              <a:ext cx="1972249" cy="2332925"/>
              <a:chOff x="4930589" y="2399166"/>
              <a:chExt cx="1972249" cy="2332925"/>
            </a:xfrm>
          </p:grpSpPr>
          <p:sp>
            <p:nvSpPr>
              <p:cNvPr id="50" name="文本框 49">
                <a:extLst>
                  <a:ext uri="{FF2B5EF4-FFF2-40B4-BE49-F238E27FC236}">
                    <a16:creationId xmlns:a16="http://schemas.microsoft.com/office/drawing/2014/main" id="{5AF1FE5D-64D0-DFF7-D77E-6E4CD437D951}"/>
                  </a:ext>
                </a:extLst>
              </p:cNvPr>
              <p:cNvSpPr txBox="1"/>
              <p:nvPr/>
            </p:nvSpPr>
            <p:spPr>
              <a:xfrm>
                <a:off x="4930589" y="4514083"/>
                <a:ext cx="1961282" cy="218008"/>
              </a:xfrm>
              <a:prstGeom prst="rect">
                <a:avLst/>
              </a:prstGeom>
              <a:solidFill>
                <a:schemeClr val="bg1"/>
              </a:solidFill>
            </p:spPr>
            <p:txBody>
              <a:bodyPr wrap="square" lIns="0" tIns="0" rIns="0" bIns="0">
                <a:spAutoFit/>
              </a:bodyPr>
              <a:lstStyle/>
              <a:p>
                <a:pPr algn="ctr">
                  <a:lnSpc>
                    <a:spcPts val="1667"/>
                  </a:lnSpc>
                  <a:spcBef>
                    <a:spcPts val="417"/>
                  </a:spcBef>
                </a:pPr>
                <a:r>
                  <a:rPr lang="en-US" altLang="zh-CN" sz="1600" b="1" dirty="0">
                    <a:solidFill>
                      <a:srgbClr val="0432FF"/>
                    </a:solidFill>
                    <a:ea typeface="黑体" panose="02010609060101010101" pitchFamily="49" charset="-122"/>
                    <a:cs typeface="Times New Roman" panose="02020603050405020304" pitchFamily="18" charset="0"/>
                  </a:rPr>
                  <a:t>From</a:t>
                </a:r>
                <a:r>
                  <a:rPr lang="zh-CN" altLang="en-US" sz="1600" b="1" dirty="0">
                    <a:solidFill>
                      <a:srgbClr val="0432FF"/>
                    </a:solidFill>
                    <a:ea typeface="黑体" panose="02010609060101010101" pitchFamily="49" charset="-122"/>
                    <a:cs typeface="Times New Roman" panose="02020603050405020304" pitchFamily="18" charset="0"/>
                  </a:rPr>
                  <a:t> </a:t>
                </a:r>
                <a:r>
                  <a:rPr lang="en-US" altLang="zh-CN" sz="1600" b="1" dirty="0">
                    <a:solidFill>
                      <a:srgbClr val="0432FF"/>
                    </a:solidFill>
                    <a:ea typeface="黑体" panose="02010609060101010101" pitchFamily="49" charset="-122"/>
                    <a:cs typeface="Times New Roman" panose="02020603050405020304" pitchFamily="18" charset="0"/>
                  </a:rPr>
                  <a:t>high latitudes</a:t>
                </a:r>
              </a:p>
            </p:txBody>
          </p:sp>
          <p:grpSp>
            <p:nvGrpSpPr>
              <p:cNvPr id="7" name="组合 6">
                <a:extLst>
                  <a:ext uri="{FF2B5EF4-FFF2-40B4-BE49-F238E27FC236}">
                    <a16:creationId xmlns:a16="http://schemas.microsoft.com/office/drawing/2014/main" id="{EAEEF69F-2C69-45E5-27EE-7F72E5E2D565}"/>
                  </a:ext>
                </a:extLst>
              </p:cNvPr>
              <p:cNvGrpSpPr/>
              <p:nvPr/>
            </p:nvGrpSpPr>
            <p:grpSpPr>
              <a:xfrm>
                <a:off x="4941109" y="2399166"/>
                <a:ext cx="1961729" cy="1950217"/>
                <a:chOff x="5739948" y="2492896"/>
                <a:chExt cx="2824890" cy="2808312"/>
              </a:xfrm>
            </p:grpSpPr>
            <p:grpSp>
              <p:nvGrpSpPr>
                <p:cNvPr id="48" name="组合 47">
                  <a:extLst>
                    <a:ext uri="{FF2B5EF4-FFF2-40B4-BE49-F238E27FC236}">
                      <a16:creationId xmlns:a16="http://schemas.microsoft.com/office/drawing/2014/main" id="{ED733611-EBCB-C737-1015-D484E6E09EC2}"/>
                    </a:ext>
                  </a:extLst>
                </p:cNvPr>
                <p:cNvGrpSpPr/>
                <p:nvPr/>
              </p:nvGrpSpPr>
              <p:grpSpPr>
                <a:xfrm>
                  <a:off x="5739948" y="2492896"/>
                  <a:ext cx="2824246" cy="2808312"/>
                  <a:chOff x="4431437" y="2276872"/>
                  <a:chExt cx="3008689" cy="2996952"/>
                </a:xfrm>
              </p:grpSpPr>
              <p:pic>
                <p:nvPicPr>
                  <p:cNvPr id="49" name="图片 48">
                    <a:extLst>
                      <a:ext uri="{FF2B5EF4-FFF2-40B4-BE49-F238E27FC236}">
                        <a16:creationId xmlns:a16="http://schemas.microsoft.com/office/drawing/2014/main" id="{A4D039E1-8FA4-8DA0-FA12-E0F6C61AC7EB}"/>
                      </a:ext>
                    </a:extLst>
                  </p:cNvPr>
                  <p:cNvPicPr>
                    <a:picLocks noChangeAspect="1"/>
                  </p:cNvPicPr>
                  <p:nvPr/>
                </p:nvPicPr>
                <p:blipFill>
                  <a:blip r:embed="rId4"/>
                  <a:stretch>
                    <a:fillRect/>
                  </a:stretch>
                </p:blipFill>
                <p:spPr>
                  <a:xfrm>
                    <a:off x="4431437" y="2276872"/>
                    <a:ext cx="3008689" cy="2996952"/>
                  </a:xfrm>
                  <a:prstGeom prst="rect">
                    <a:avLst/>
                  </a:prstGeom>
                </p:spPr>
              </p:pic>
              <p:sp>
                <p:nvSpPr>
                  <p:cNvPr id="52" name="椭圆 51">
                    <a:extLst>
                      <a:ext uri="{FF2B5EF4-FFF2-40B4-BE49-F238E27FC236}">
                        <a16:creationId xmlns:a16="http://schemas.microsoft.com/office/drawing/2014/main" id="{8A519968-CE39-69FC-CEE7-070AEAF70390}"/>
                      </a:ext>
                    </a:extLst>
                  </p:cNvPr>
                  <p:cNvSpPr/>
                  <p:nvPr/>
                </p:nvSpPr>
                <p:spPr>
                  <a:xfrm rot="21038562">
                    <a:off x="5481930" y="3812257"/>
                    <a:ext cx="629948" cy="263479"/>
                  </a:xfrm>
                  <a:prstGeom prst="ellipse">
                    <a:avLst/>
                  </a:prstGeom>
                  <a:solidFill>
                    <a:schemeClr val="accent5">
                      <a:lumMod val="50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72" dirty="0">
                      <a:solidFill>
                        <a:srgbClr val="FFFFFF"/>
                      </a:solidFill>
                      <a:latin typeface="楷体_GB2312"/>
                      <a:ea typeface="楷体_GB2312"/>
                    </a:endParaRPr>
                  </a:p>
                </p:txBody>
              </p:sp>
              <p:sp>
                <p:nvSpPr>
                  <p:cNvPr id="57" name="椭圆 56">
                    <a:extLst>
                      <a:ext uri="{FF2B5EF4-FFF2-40B4-BE49-F238E27FC236}">
                        <a16:creationId xmlns:a16="http://schemas.microsoft.com/office/drawing/2014/main" id="{5921B5E1-D021-6C98-D5FC-6D53CEC4A596}"/>
                      </a:ext>
                    </a:extLst>
                  </p:cNvPr>
                  <p:cNvSpPr/>
                  <p:nvPr/>
                </p:nvSpPr>
                <p:spPr>
                  <a:xfrm rot="21038562">
                    <a:off x="5535806" y="3415807"/>
                    <a:ext cx="620312" cy="379026"/>
                  </a:xfrm>
                  <a:prstGeom prst="ellipse">
                    <a:avLst/>
                  </a:prstGeom>
                  <a:solidFill>
                    <a:srgbClr val="FF0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72" dirty="0">
                      <a:solidFill>
                        <a:srgbClr val="FFFFFF"/>
                      </a:solidFill>
                      <a:latin typeface="楷体_GB2312"/>
                      <a:ea typeface="楷体_GB2312"/>
                    </a:endParaRPr>
                  </a:p>
                </p:txBody>
              </p:sp>
              <p:sp>
                <p:nvSpPr>
                  <p:cNvPr id="60" name="椭圆 59">
                    <a:extLst>
                      <a:ext uri="{FF2B5EF4-FFF2-40B4-BE49-F238E27FC236}">
                        <a16:creationId xmlns:a16="http://schemas.microsoft.com/office/drawing/2014/main" id="{923B55DC-2C48-F719-056A-081466B624CA}"/>
                      </a:ext>
                    </a:extLst>
                  </p:cNvPr>
                  <p:cNvSpPr/>
                  <p:nvPr/>
                </p:nvSpPr>
                <p:spPr>
                  <a:xfrm rot="20861325">
                    <a:off x="4974385" y="2724961"/>
                    <a:ext cx="738908" cy="40836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a:solidFill>
                        <a:srgbClr val="FFFFFF"/>
                      </a:solidFill>
                      <a:latin typeface="楷体_GB2312"/>
                      <a:ea typeface="楷体_GB2312"/>
                    </a:endParaRPr>
                  </a:p>
                </p:txBody>
              </p:sp>
              <p:sp>
                <p:nvSpPr>
                  <p:cNvPr id="61" name="椭圆 60">
                    <a:extLst>
                      <a:ext uri="{FF2B5EF4-FFF2-40B4-BE49-F238E27FC236}">
                        <a16:creationId xmlns:a16="http://schemas.microsoft.com/office/drawing/2014/main" id="{FFDB4F18-0B50-4750-BCB4-7951E779B77E}"/>
                      </a:ext>
                    </a:extLst>
                  </p:cNvPr>
                  <p:cNvSpPr/>
                  <p:nvPr/>
                </p:nvSpPr>
                <p:spPr>
                  <a:xfrm rot="20861325">
                    <a:off x="5692148" y="3430906"/>
                    <a:ext cx="738908" cy="42275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a:solidFill>
                        <a:srgbClr val="FFFFFF"/>
                      </a:solidFill>
                      <a:latin typeface="楷体_GB2312"/>
                      <a:ea typeface="楷体_GB2312"/>
                    </a:endParaRPr>
                  </a:p>
                </p:txBody>
              </p:sp>
              <p:sp>
                <p:nvSpPr>
                  <p:cNvPr id="64" name="椭圆 63">
                    <a:extLst>
                      <a:ext uri="{FF2B5EF4-FFF2-40B4-BE49-F238E27FC236}">
                        <a16:creationId xmlns:a16="http://schemas.microsoft.com/office/drawing/2014/main" id="{748B9164-1084-E321-B8E5-A2F2E82EA446}"/>
                      </a:ext>
                    </a:extLst>
                  </p:cNvPr>
                  <p:cNvSpPr/>
                  <p:nvPr/>
                </p:nvSpPr>
                <p:spPr>
                  <a:xfrm rot="20861325">
                    <a:off x="5429260" y="2969009"/>
                    <a:ext cx="738908" cy="498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a:solidFill>
                        <a:srgbClr val="FFFFFF"/>
                      </a:solidFill>
                      <a:latin typeface="楷体_GB2312"/>
                      <a:ea typeface="楷体_GB2312"/>
                    </a:endParaRPr>
                  </a:p>
                </p:txBody>
              </p:sp>
              <p:sp>
                <p:nvSpPr>
                  <p:cNvPr id="65" name="文本框 64">
                    <a:extLst>
                      <a:ext uri="{FF2B5EF4-FFF2-40B4-BE49-F238E27FC236}">
                        <a16:creationId xmlns:a16="http://schemas.microsoft.com/office/drawing/2014/main" id="{C53FA6D4-98E7-BF37-0D3C-0E441E76FAC0}"/>
                      </a:ext>
                    </a:extLst>
                  </p:cNvPr>
                  <p:cNvSpPr txBox="1"/>
                  <p:nvPr/>
                </p:nvSpPr>
                <p:spPr>
                  <a:xfrm>
                    <a:off x="5179997" y="2759143"/>
                    <a:ext cx="321587" cy="437496"/>
                  </a:xfrm>
                  <a:prstGeom prst="rect">
                    <a:avLst/>
                  </a:prstGeom>
                  <a:noFill/>
                </p:spPr>
                <p:txBody>
                  <a:bodyPr wrap="square" rtlCol="0">
                    <a:spAutoFit/>
                  </a:bodyPr>
                  <a:lstStyle/>
                  <a:p>
                    <a:r>
                      <a:rPr kumimoji="1" lang="en-US" altLang="zh-CN" sz="1250" b="1" dirty="0">
                        <a:solidFill>
                          <a:srgbClr val="0432FF"/>
                        </a:solidFill>
                        <a:latin typeface="Arial" panose="020B0604020202020204" pitchFamily="34" charset="0"/>
                        <a:ea typeface="宋体" panose="02010600030101010101" pitchFamily="2" charset="-122"/>
                      </a:rPr>
                      <a:t>L</a:t>
                    </a:r>
                    <a:endParaRPr kumimoji="1" lang="zh-CN" altLang="en-US" sz="1250" b="1" dirty="0">
                      <a:solidFill>
                        <a:srgbClr val="0432FF"/>
                      </a:solidFill>
                      <a:latin typeface="Arial" panose="020B0604020202020204" pitchFamily="34" charset="0"/>
                      <a:ea typeface="宋体" panose="02010600030101010101" pitchFamily="2" charset="-122"/>
                    </a:endParaRPr>
                  </a:p>
                </p:txBody>
              </p:sp>
              <p:sp>
                <p:nvSpPr>
                  <p:cNvPr id="66" name="文本框 65">
                    <a:extLst>
                      <a:ext uri="{FF2B5EF4-FFF2-40B4-BE49-F238E27FC236}">
                        <a16:creationId xmlns:a16="http://schemas.microsoft.com/office/drawing/2014/main" id="{1D4CB780-F290-49FF-08B1-27A311DE12E5}"/>
                      </a:ext>
                    </a:extLst>
                  </p:cNvPr>
                  <p:cNvSpPr txBox="1"/>
                  <p:nvPr/>
                </p:nvSpPr>
                <p:spPr>
                  <a:xfrm>
                    <a:off x="5910049" y="3429003"/>
                    <a:ext cx="321587" cy="437496"/>
                  </a:xfrm>
                  <a:prstGeom prst="rect">
                    <a:avLst/>
                  </a:prstGeom>
                  <a:noFill/>
                </p:spPr>
                <p:txBody>
                  <a:bodyPr wrap="square" rtlCol="0">
                    <a:spAutoFit/>
                  </a:bodyPr>
                  <a:lstStyle/>
                  <a:p>
                    <a:r>
                      <a:rPr kumimoji="1" lang="en-US" altLang="zh-CN" sz="1250" b="1" dirty="0">
                        <a:solidFill>
                          <a:srgbClr val="0432FF"/>
                        </a:solidFill>
                        <a:latin typeface="Arial" panose="020B0604020202020204" pitchFamily="34" charset="0"/>
                        <a:ea typeface="宋体" panose="02010600030101010101" pitchFamily="2" charset="-122"/>
                      </a:rPr>
                      <a:t>L</a:t>
                    </a:r>
                    <a:endParaRPr kumimoji="1" lang="zh-CN" altLang="en-US" sz="1250" b="1" dirty="0">
                      <a:solidFill>
                        <a:srgbClr val="0432FF"/>
                      </a:solidFill>
                      <a:latin typeface="Arial" panose="020B0604020202020204" pitchFamily="34" charset="0"/>
                      <a:ea typeface="宋体" panose="02010600030101010101" pitchFamily="2" charset="-122"/>
                    </a:endParaRPr>
                  </a:p>
                </p:txBody>
              </p:sp>
              <p:sp>
                <p:nvSpPr>
                  <p:cNvPr id="67" name="文本框 66">
                    <a:extLst>
                      <a:ext uri="{FF2B5EF4-FFF2-40B4-BE49-F238E27FC236}">
                        <a16:creationId xmlns:a16="http://schemas.microsoft.com/office/drawing/2014/main" id="{7475AA38-F958-825E-9236-0935EC8086E2}"/>
                      </a:ext>
                    </a:extLst>
                  </p:cNvPr>
                  <p:cNvSpPr txBox="1"/>
                  <p:nvPr/>
                </p:nvSpPr>
                <p:spPr>
                  <a:xfrm>
                    <a:off x="5619727" y="3050371"/>
                    <a:ext cx="321587" cy="437496"/>
                  </a:xfrm>
                  <a:prstGeom prst="rect">
                    <a:avLst/>
                  </a:prstGeom>
                  <a:noFill/>
                </p:spPr>
                <p:txBody>
                  <a:bodyPr wrap="square" rtlCol="0">
                    <a:spAutoFit/>
                  </a:bodyPr>
                  <a:lstStyle/>
                  <a:p>
                    <a:r>
                      <a:rPr kumimoji="1" lang="en-US" altLang="zh-CN" sz="1250" b="1" dirty="0">
                        <a:solidFill>
                          <a:srgbClr val="0432FF"/>
                        </a:solidFill>
                        <a:latin typeface="Arial" panose="020B0604020202020204" pitchFamily="34" charset="0"/>
                        <a:ea typeface="宋体" panose="02010600030101010101" pitchFamily="2" charset="-122"/>
                      </a:rPr>
                      <a:t>H</a:t>
                    </a:r>
                    <a:endParaRPr kumimoji="1" lang="zh-CN" altLang="en-US" sz="1250" b="1" dirty="0">
                      <a:solidFill>
                        <a:srgbClr val="0432FF"/>
                      </a:solidFill>
                      <a:latin typeface="Arial" panose="020B0604020202020204" pitchFamily="34" charset="0"/>
                      <a:ea typeface="宋体" panose="02010600030101010101" pitchFamily="2" charset="-122"/>
                    </a:endParaRPr>
                  </a:p>
                </p:txBody>
              </p:sp>
              <p:sp>
                <p:nvSpPr>
                  <p:cNvPr id="70" name="椭圆 69">
                    <a:extLst>
                      <a:ext uri="{FF2B5EF4-FFF2-40B4-BE49-F238E27FC236}">
                        <a16:creationId xmlns:a16="http://schemas.microsoft.com/office/drawing/2014/main" id="{6759CAD4-B5EC-22A5-279B-200B259FE767}"/>
                      </a:ext>
                    </a:extLst>
                  </p:cNvPr>
                  <p:cNvSpPr/>
                  <p:nvPr/>
                </p:nvSpPr>
                <p:spPr>
                  <a:xfrm rot="20861325">
                    <a:off x="5836864" y="3848935"/>
                    <a:ext cx="566590" cy="44312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a:solidFill>
                        <a:srgbClr val="FFFFFF"/>
                      </a:solidFill>
                      <a:latin typeface="楷体_GB2312"/>
                      <a:ea typeface="楷体_GB2312"/>
                    </a:endParaRPr>
                  </a:p>
                </p:txBody>
              </p:sp>
              <p:sp>
                <p:nvSpPr>
                  <p:cNvPr id="71" name="文本框 70">
                    <a:extLst>
                      <a:ext uri="{FF2B5EF4-FFF2-40B4-BE49-F238E27FC236}">
                        <a16:creationId xmlns:a16="http://schemas.microsoft.com/office/drawing/2014/main" id="{6DF85C43-AF88-331E-6769-58328A9FA0F9}"/>
                      </a:ext>
                    </a:extLst>
                  </p:cNvPr>
                  <p:cNvSpPr txBox="1"/>
                  <p:nvPr/>
                </p:nvSpPr>
                <p:spPr>
                  <a:xfrm>
                    <a:off x="5940152" y="3861047"/>
                    <a:ext cx="246593" cy="437496"/>
                  </a:xfrm>
                  <a:prstGeom prst="rect">
                    <a:avLst/>
                  </a:prstGeom>
                  <a:noFill/>
                </p:spPr>
                <p:txBody>
                  <a:bodyPr wrap="square" rtlCol="0">
                    <a:spAutoFit/>
                  </a:bodyPr>
                  <a:lstStyle/>
                  <a:p>
                    <a:r>
                      <a:rPr kumimoji="1" lang="en-US" altLang="zh-CN" sz="1250" b="1" dirty="0">
                        <a:solidFill>
                          <a:srgbClr val="0432FF"/>
                        </a:solidFill>
                        <a:latin typeface="Arial" panose="020B0604020202020204" pitchFamily="34" charset="0"/>
                        <a:ea typeface="宋体" panose="02010600030101010101" pitchFamily="2" charset="-122"/>
                      </a:rPr>
                      <a:t>H</a:t>
                    </a:r>
                    <a:endParaRPr kumimoji="1" lang="zh-CN" altLang="en-US" sz="1250" b="1" dirty="0">
                      <a:solidFill>
                        <a:srgbClr val="0432FF"/>
                      </a:solidFill>
                      <a:latin typeface="Arial" panose="020B0604020202020204" pitchFamily="34" charset="0"/>
                      <a:ea typeface="宋体" panose="02010600030101010101" pitchFamily="2" charset="-122"/>
                    </a:endParaRPr>
                  </a:p>
                </p:txBody>
              </p:sp>
              <p:sp>
                <p:nvSpPr>
                  <p:cNvPr id="73" name="任意形状 72">
                    <a:extLst>
                      <a:ext uri="{FF2B5EF4-FFF2-40B4-BE49-F238E27FC236}">
                        <a16:creationId xmlns:a16="http://schemas.microsoft.com/office/drawing/2014/main" id="{DF9AA988-4BCC-2796-24B1-55679D017537}"/>
                      </a:ext>
                    </a:extLst>
                  </p:cNvPr>
                  <p:cNvSpPr/>
                  <p:nvPr/>
                </p:nvSpPr>
                <p:spPr>
                  <a:xfrm>
                    <a:off x="5228742" y="2784168"/>
                    <a:ext cx="1005840" cy="1512916"/>
                  </a:xfrm>
                  <a:custGeom>
                    <a:avLst/>
                    <a:gdLst>
                      <a:gd name="connsiteX0" fmla="*/ 0 w 1005840"/>
                      <a:gd name="connsiteY0" fmla="*/ 0 h 1512916"/>
                      <a:gd name="connsiteX1" fmla="*/ 41564 w 1005840"/>
                      <a:gd name="connsiteY1" fmla="*/ 16625 h 1512916"/>
                      <a:gd name="connsiteX2" fmla="*/ 83127 w 1005840"/>
                      <a:gd name="connsiteY2" fmla="*/ 24938 h 1512916"/>
                      <a:gd name="connsiteX3" fmla="*/ 116378 w 1005840"/>
                      <a:gd name="connsiteY3" fmla="*/ 33251 h 1512916"/>
                      <a:gd name="connsiteX4" fmla="*/ 141317 w 1005840"/>
                      <a:gd name="connsiteY4" fmla="*/ 41564 h 1512916"/>
                      <a:gd name="connsiteX5" fmla="*/ 216131 w 1005840"/>
                      <a:gd name="connsiteY5" fmla="*/ 58189 h 1512916"/>
                      <a:gd name="connsiteX6" fmla="*/ 266007 w 1005840"/>
                      <a:gd name="connsiteY6" fmla="*/ 74814 h 1512916"/>
                      <a:gd name="connsiteX7" fmla="*/ 315884 w 1005840"/>
                      <a:gd name="connsiteY7" fmla="*/ 91440 h 1512916"/>
                      <a:gd name="connsiteX8" fmla="*/ 340822 w 1005840"/>
                      <a:gd name="connsiteY8" fmla="*/ 108065 h 1512916"/>
                      <a:gd name="connsiteX9" fmla="*/ 390698 w 1005840"/>
                      <a:gd name="connsiteY9" fmla="*/ 124691 h 1512916"/>
                      <a:gd name="connsiteX10" fmla="*/ 440575 w 1005840"/>
                      <a:gd name="connsiteY10" fmla="*/ 149629 h 1512916"/>
                      <a:gd name="connsiteX11" fmla="*/ 482138 w 1005840"/>
                      <a:gd name="connsiteY11" fmla="*/ 182880 h 1512916"/>
                      <a:gd name="connsiteX12" fmla="*/ 507077 w 1005840"/>
                      <a:gd name="connsiteY12" fmla="*/ 199505 h 1512916"/>
                      <a:gd name="connsiteX13" fmla="*/ 523702 w 1005840"/>
                      <a:gd name="connsiteY13" fmla="*/ 216131 h 1512916"/>
                      <a:gd name="connsiteX14" fmla="*/ 548640 w 1005840"/>
                      <a:gd name="connsiteY14" fmla="*/ 224444 h 1512916"/>
                      <a:gd name="connsiteX15" fmla="*/ 565266 w 1005840"/>
                      <a:gd name="connsiteY15" fmla="*/ 241069 h 1512916"/>
                      <a:gd name="connsiteX16" fmla="*/ 590204 w 1005840"/>
                      <a:gd name="connsiteY16" fmla="*/ 257694 h 1512916"/>
                      <a:gd name="connsiteX17" fmla="*/ 606829 w 1005840"/>
                      <a:gd name="connsiteY17" fmla="*/ 282633 h 1512916"/>
                      <a:gd name="connsiteX18" fmla="*/ 631767 w 1005840"/>
                      <a:gd name="connsiteY18" fmla="*/ 299258 h 1512916"/>
                      <a:gd name="connsiteX19" fmla="*/ 673331 w 1005840"/>
                      <a:gd name="connsiteY19" fmla="*/ 324196 h 1512916"/>
                      <a:gd name="connsiteX20" fmla="*/ 706582 w 1005840"/>
                      <a:gd name="connsiteY20" fmla="*/ 365760 h 1512916"/>
                      <a:gd name="connsiteX21" fmla="*/ 731520 w 1005840"/>
                      <a:gd name="connsiteY21" fmla="*/ 382385 h 1512916"/>
                      <a:gd name="connsiteX22" fmla="*/ 798022 w 1005840"/>
                      <a:gd name="connsiteY22" fmla="*/ 457200 h 1512916"/>
                      <a:gd name="connsiteX23" fmla="*/ 839586 w 1005840"/>
                      <a:gd name="connsiteY23" fmla="*/ 507076 h 1512916"/>
                      <a:gd name="connsiteX24" fmla="*/ 864524 w 1005840"/>
                      <a:gd name="connsiteY24" fmla="*/ 565265 h 1512916"/>
                      <a:gd name="connsiteX25" fmla="*/ 897775 w 1005840"/>
                      <a:gd name="connsiteY25" fmla="*/ 640080 h 1512916"/>
                      <a:gd name="connsiteX26" fmla="*/ 914400 w 1005840"/>
                      <a:gd name="connsiteY26" fmla="*/ 706582 h 1512916"/>
                      <a:gd name="connsiteX27" fmla="*/ 931026 w 1005840"/>
                      <a:gd name="connsiteY27" fmla="*/ 773084 h 1512916"/>
                      <a:gd name="connsiteX28" fmla="*/ 939338 w 1005840"/>
                      <a:gd name="connsiteY28" fmla="*/ 814647 h 1512916"/>
                      <a:gd name="connsiteX29" fmla="*/ 947651 w 1005840"/>
                      <a:gd name="connsiteY29" fmla="*/ 839585 h 1512916"/>
                      <a:gd name="connsiteX30" fmla="*/ 964277 w 1005840"/>
                      <a:gd name="connsiteY30" fmla="*/ 906087 h 1512916"/>
                      <a:gd name="connsiteX31" fmla="*/ 972589 w 1005840"/>
                      <a:gd name="connsiteY31" fmla="*/ 939338 h 1512916"/>
                      <a:gd name="connsiteX32" fmla="*/ 980902 w 1005840"/>
                      <a:gd name="connsiteY32" fmla="*/ 980902 h 1512916"/>
                      <a:gd name="connsiteX33" fmla="*/ 989215 w 1005840"/>
                      <a:gd name="connsiteY33" fmla="*/ 1080654 h 1512916"/>
                      <a:gd name="connsiteX34" fmla="*/ 997527 w 1005840"/>
                      <a:gd name="connsiteY34" fmla="*/ 1147156 h 1512916"/>
                      <a:gd name="connsiteX35" fmla="*/ 1005840 w 1005840"/>
                      <a:gd name="connsiteY35" fmla="*/ 1313411 h 1512916"/>
                      <a:gd name="connsiteX36" fmla="*/ 997527 w 1005840"/>
                      <a:gd name="connsiteY36" fmla="*/ 1512916 h 1512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05840" h="1512916">
                        <a:moveTo>
                          <a:pt x="0" y="0"/>
                        </a:moveTo>
                        <a:cubicBezTo>
                          <a:pt x="13855" y="5542"/>
                          <a:pt x="27271" y="12337"/>
                          <a:pt x="41564" y="16625"/>
                        </a:cubicBezTo>
                        <a:cubicBezTo>
                          <a:pt x="55097" y="20685"/>
                          <a:pt x="69335" y="21873"/>
                          <a:pt x="83127" y="24938"/>
                        </a:cubicBezTo>
                        <a:cubicBezTo>
                          <a:pt x="94280" y="27416"/>
                          <a:pt x="105393" y="30112"/>
                          <a:pt x="116378" y="33251"/>
                        </a:cubicBezTo>
                        <a:cubicBezTo>
                          <a:pt x="124804" y="35658"/>
                          <a:pt x="132816" y="39439"/>
                          <a:pt x="141317" y="41564"/>
                        </a:cubicBezTo>
                        <a:cubicBezTo>
                          <a:pt x="188796" y="53433"/>
                          <a:pt x="173448" y="45384"/>
                          <a:pt x="216131" y="58189"/>
                        </a:cubicBezTo>
                        <a:cubicBezTo>
                          <a:pt x="232917" y="63225"/>
                          <a:pt x="249382" y="69272"/>
                          <a:pt x="266007" y="74814"/>
                        </a:cubicBezTo>
                        <a:cubicBezTo>
                          <a:pt x="266008" y="74814"/>
                          <a:pt x="315883" y="91439"/>
                          <a:pt x="315884" y="91440"/>
                        </a:cubicBezTo>
                        <a:cubicBezTo>
                          <a:pt x="324197" y="96982"/>
                          <a:pt x="331693" y="104007"/>
                          <a:pt x="340822" y="108065"/>
                        </a:cubicBezTo>
                        <a:cubicBezTo>
                          <a:pt x="356836" y="115183"/>
                          <a:pt x="376116" y="114970"/>
                          <a:pt x="390698" y="124691"/>
                        </a:cubicBezTo>
                        <a:cubicBezTo>
                          <a:pt x="462175" y="172340"/>
                          <a:pt x="371737" y="115210"/>
                          <a:pt x="440575" y="149629"/>
                        </a:cubicBezTo>
                        <a:cubicBezTo>
                          <a:pt x="474696" y="166690"/>
                          <a:pt x="456360" y="162258"/>
                          <a:pt x="482138" y="182880"/>
                        </a:cubicBezTo>
                        <a:cubicBezTo>
                          <a:pt x="489940" y="189121"/>
                          <a:pt x="499275" y="193264"/>
                          <a:pt x="507077" y="199505"/>
                        </a:cubicBezTo>
                        <a:cubicBezTo>
                          <a:pt x="513197" y="204401"/>
                          <a:pt x="516982" y="212099"/>
                          <a:pt x="523702" y="216131"/>
                        </a:cubicBezTo>
                        <a:cubicBezTo>
                          <a:pt x="531216" y="220639"/>
                          <a:pt x="540327" y="221673"/>
                          <a:pt x="548640" y="224444"/>
                        </a:cubicBezTo>
                        <a:cubicBezTo>
                          <a:pt x="554182" y="229986"/>
                          <a:pt x="559146" y="236173"/>
                          <a:pt x="565266" y="241069"/>
                        </a:cubicBezTo>
                        <a:cubicBezTo>
                          <a:pt x="573067" y="247310"/>
                          <a:pt x="583140" y="250630"/>
                          <a:pt x="590204" y="257694"/>
                        </a:cubicBezTo>
                        <a:cubicBezTo>
                          <a:pt x="597268" y="264759"/>
                          <a:pt x="599765" y="275568"/>
                          <a:pt x="606829" y="282633"/>
                        </a:cubicBezTo>
                        <a:cubicBezTo>
                          <a:pt x="613893" y="289697"/>
                          <a:pt x="623966" y="293017"/>
                          <a:pt x="631767" y="299258"/>
                        </a:cubicBezTo>
                        <a:cubicBezTo>
                          <a:pt x="664369" y="325340"/>
                          <a:pt x="630023" y="309761"/>
                          <a:pt x="673331" y="324196"/>
                        </a:cubicBezTo>
                        <a:cubicBezTo>
                          <a:pt x="685674" y="342709"/>
                          <a:pt x="689663" y="352225"/>
                          <a:pt x="706582" y="365760"/>
                        </a:cubicBezTo>
                        <a:cubicBezTo>
                          <a:pt x="714383" y="372001"/>
                          <a:pt x="724001" y="375806"/>
                          <a:pt x="731520" y="382385"/>
                        </a:cubicBezTo>
                        <a:cubicBezTo>
                          <a:pt x="790523" y="434012"/>
                          <a:pt x="755924" y="408086"/>
                          <a:pt x="798022" y="457200"/>
                        </a:cubicBezTo>
                        <a:cubicBezTo>
                          <a:pt x="846030" y="513209"/>
                          <a:pt x="802837" y="451955"/>
                          <a:pt x="839586" y="507076"/>
                        </a:cubicBezTo>
                        <a:cubicBezTo>
                          <a:pt x="861574" y="595035"/>
                          <a:pt x="831720" y="491456"/>
                          <a:pt x="864524" y="565265"/>
                        </a:cubicBezTo>
                        <a:cubicBezTo>
                          <a:pt x="904094" y="654297"/>
                          <a:pt x="860148" y="583642"/>
                          <a:pt x="897775" y="640080"/>
                        </a:cubicBezTo>
                        <a:cubicBezTo>
                          <a:pt x="918105" y="741741"/>
                          <a:pt x="895231" y="636299"/>
                          <a:pt x="914400" y="706582"/>
                        </a:cubicBezTo>
                        <a:cubicBezTo>
                          <a:pt x="920412" y="728626"/>
                          <a:pt x="925484" y="750917"/>
                          <a:pt x="931026" y="773084"/>
                        </a:cubicBezTo>
                        <a:cubicBezTo>
                          <a:pt x="934453" y="786791"/>
                          <a:pt x="935911" y="800940"/>
                          <a:pt x="939338" y="814647"/>
                        </a:cubicBezTo>
                        <a:cubicBezTo>
                          <a:pt x="941463" y="823148"/>
                          <a:pt x="945345" y="831131"/>
                          <a:pt x="947651" y="839585"/>
                        </a:cubicBezTo>
                        <a:cubicBezTo>
                          <a:pt x="953663" y="861629"/>
                          <a:pt x="958735" y="883920"/>
                          <a:pt x="964277" y="906087"/>
                        </a:cubicBezTo>
                        <a:cubicBezTo>
                          <a:pt x="967048" y="917171"/>
                          <a:pt x="970348" y="928135"/>
                          <a:pt x="972589" y="939338"/>
                        </a:cubicBezTo>
                        <a:lnTo>
                          <a:pt x="980902" y="980902"/>
                        </a:lnTo>
                        <a:cubicBezTo>
                          <a:pt x="983673" y="1014153"/>
                          <a:pt x="985895" y="1047454"/>
                          <a:pt x="989215" y="1080654"/>
                        </a:cubicBezTo>
                        <a:cubicBezTo>
                          <a:pt x="991438" y="1102883"/>
                          <a:pt x="995935" y="1124873"/>
                          <a:pt x="997527" y="1147156"/>
                        </a:cubicBezTo>
                        <a:cubicBezTo>
                          <a:pt x="1001480" y="1202503"/>
                          <a:pt x="1003069" y="1257993"/>
                          <a:pt x="1005840" y="1313411"/>
                        </a:cubicBezTo>
                        <a:cubicBezTo>
                          <a:pt x="1002949" y="1379908"/>
                          <a:pt x="997527" y="1446357"/>
                          <a:pt x="997527" y="1512916"/>
                        </a:cubicBezTo>
                      </a:path>
                    </a:pathLst>
                  </a:custGeom>
                  <a:noFill/>
                  <a:ln w="38100">
                    <a:solidFill>
                      <a:srgbClr val="FF40FF"/>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50" dirty="0">
                      <a:solidFill>
                        <a:srgbClr val="FFFFFF"/>
                      </a:solidFill>
                      <a:latin typeface="楷体_GB2312"/>
                      <a:ea typeface="楷体_GB2312"/>
                    </a:endParaRPr>
                  </a:p>
                </p:txBody>
              </p:sp>
              <p:sp>
                <p:nvSpPr>
                  <p:cNvPr id="75" name="文本框 74">
                    <a:extLst>
                      <a:ext uri="{FF2B5EF4-FFF2-40B4-BE49-F238E27FC236}">
                        <a16:creationId xmlns:a16="http://schemas.microsoft.com/office/drawing/2014/main" id="{625CF5C5-F49B-5417-A4D7-6AB33A7E786C}"/>
                      </a:ext>
                    </a:extLst>
                  </p:cNvPr>
                  <p:cNvSpPr txBox="1"/>
                  <p:nvPr/>
                </p:nvSpPr>
                <p:spPr>
                  <a:xfrm>
                    <a:off x="5321987" y="3474902"/>
                    <a:ext cx="432048" cy="404585"/>
                  </a:xfrm>
                  <a:prstGeom prst="rect">
                    <a:avLst/>
                  </a:prstGeom>
                  <a:noFill/>
                </p:spPr>
                <p:txBody>
                  <a:bodyPr wrap="square" rtlCol="0">
                    <a:spAutoFit/>
                  </a:bodyPr>
                  <a:lstStyle/>
                  <a:p>
                    <a:r>
                      <a:rPr kumimoji="1" lang="zh-CN" altLang="en-US" sz="1111" b="1" dirty="0">
                        <a:solidFill>
                          <a:srgbClr val="C00000"/>
                        </a:solidFill>
                        <a:latin typeface="SimHei" panose="02010609060101010101" pitchFamily="49" charset="-122"/>
                        <a:ea typeface="SimHei" panose="02010609060101010101" pitchFamily="49" charset="-122"/>
                      </a:rPr>
                      <a:t>旱</a:t>
                    </a:r>
                  </a:p>
                </p:txBody>
              </p:sp>
              <p:sp>
                <p:nvSpPr>
                  <p:cNvPr id="76" name="文本框 75">
                    <a:extLst>
                      <a:ext uri="{FF2B5EF4-FFF2-40B4-BE49-F238E27FC236}">
                        <a16:creationId xmlns:a16="http://schemas.microsoft.com/office/drawing/2014/main" id="{1BDD87A0-8CBB-1248-15BD-69BCA51200BE}"/>
                      </a:ext>
                    </a:extLst>
                  </p:cNvPr>
                  <p:cNvSpPr txBox="1"/>
                  <p:nvPr/>
                </p:nvSpPr>
                <p:spPr>
                  <a:xfrm>
                    <a:off x="5292079" y="3808119"/>
                    <a:ext cx="432048" cy="404585"/>
                  </a:xfrm>
                  <a:prstGeom prst="rect">
                    <a:avLst/>
                  </a:prstGeom>
                  <a:noFill/>
                </p:spPr>
                <p:txBody>
                  <a:bodyPr wrap="square" rtlCol="0">
                    <a:spAutoFit/>
                  </a:bodyPr>
                  <a:lstStyle/>
                  <a:p>
                    <a:r>
                      <a:rPr kumimoji="1" lang="zh-CN" altLang="en-US" sz="1111" b="1" dirty="0">
                        <a:solidFill>
                          <a:srgbClr val="0432FF"/>
                        </a:solidFill>
                        <a:latin typeface="SimHei" panose="02010609060101010101" pitchFamily="49" charset="-122"/>
                        <a:ea typeface="SimHei" panose="02010609060101010101" pitchFamily="49" charset="-122"/>
                      </a:rPr>
                      <a:t>涝</a:t>
                    </a:r>
                  </a:p>
                </p:txBody>
              </p:sp>
            </p:grpSp>
            <p:sp>
              <p:nvSpPr>
                <p:cNvPr id="77" name="文本框 76">
                  <a:extLst>
                    <a:ext uri="{FF2B5EF4-FFF2-40B4-BE49-F238E27FC236}">
                      <a16:creationId xmlns:a16="http://schemas.microsoft.com/office/drawing/2014/main" id="{4E638445-FF1D-715C-17BD-45A535691158}"/>
                    </a:ext>
                  </a:extLst>
                </p:cNvPr>
                <p:cNvSpPr txBox="1"/>
                <p:nvPr/>
              </p:nvSpPr>
              <p:spPr>
                <a:xfrm>
                  <a:off x="7532968" y="3463971"/>
                  <a:ext cx="1031870" cy="753437"/>
                </a:xfrm>
                <a:prstGeom prst="rect">
                  <a:avLst/>
                </a:prstGeom>
                <a:noFill/>
              </p:spPr>
              <p:txBody>
                <a:bodyPr wrap="square" rtlCol="0">
                  <a:spAutoFit/>
                </a:bodyPr>
                <a:lstStyle/>
                <a:p>
                  <a:pPr algn="ctr"/>
                  <a:r>
                    <a:rPr kumimoji="1" lang="zh-CN" altLang="en-US" sz="1400" b="1" dirty="0">
                      <a:solidFill>
                        <a:srgbClr val="FF0000"/>
                      </a:solidFill>
                      <a:latin typeface="SimHei" panose="02010609060101010101" pitchFamily="49" charset="-122"/>
                      <a:ea typeface="SimHei" panose="02010609060101010101" pitchFamily="49" charset="-122"/>
                    </a:rPr>
                    <a:t>偶极型旱涝</a:t>
                  </a:r>
                </a:p>
              </p:txBody>
            </p:sp>
          </p:grpSp>
        </p:grpSp>
      </p:grpSp>
      <p:sp>
        <p:nvSpPr>
          <p:cNvPr id="68" name="文本框 67"/>
          <p:cNvSpPr txBox="1"/>
          <p:nvPr/>
        </p:nvSpPr>
        <p:spPr>
          <a:xfrm>
            <a:off x="5515070" y="5152334"/>
            <a:ext cx="1733167" cy="297454"/>
          </a:xfrm>
          <a:prstGeom prst="rect">
            <a:avLst/>
          </a:prstGeom>
          <a:noFill/>
        </p:spPr>
        <p:txBody>
          <a:bodyPr wrap="none" rtlCol="0">
            <a:spAutoFit/>
          </a:bodyPr>
          <a:lstStyle/>
          <a:p>
            <a:pPr algn="ctr"/>
            <a:r>
              <a:rPr lang="en-US" altLang="zh-CN" sz="1333" b="1" i="1" dirty="0">
                <a:solidFill>
                  <a:srgbClr val="000000"/>
                </a:solidFill>
              </a:rPr>
              <a:t>Sun et </a:t>
            </a:r>
            <a:r>
              <a:rPr lang="en-US" altLang="zh-CN" sz="1333" b="1" i="1" dirty="0" err="1">
                <a:solidFill>
                  <a:srgbClr val="000000"/>
                </a:solidFill>
              </a:rPr>
              <a:t>al.@CD</a:t>
            </a:r>
            <a:r>
              <a:rPr lang="en-US" altLang="zh-CN" sz="1333" b="1" i="1" dirty="0">
                <a:solidFill>
                  <a:srgbClr val="000000"/>
                </a:solidFill>
              </a:rPr>
              <a:t> (2019)</a:t>
            </a:r>
            <a:endParaRPr lang="zh-CN" altLang="en-US" sz="1333" b="1" i="1" dirty="0">
              <a:solidFill>
                <a:srgbClr val="000000"/>
              </a:solidFill>
            </a:endParaRPr>
          </a:p>
        </p:txBody>
      </p:sp>
      <p:sp>
        <p:nvSpPr>
          <p:cNvPr id="63" name="文本框 62">
            <a:extLst>
              <a:ext uri="{FF2B5EF4-FFF2-40B4-BE49-F238E27FC236}">
                <a16:creationId xmlns:a16="http://schemas.microsoft.com/office/drawing/2014/main" id="{5F69AF6A-A49C-371E-10B0-51074EC3421D}"/>
              </a:ext>
            </a:extLst>
          </p:cNvPr>
          <p:cNvSpPr txBox="1"/>
          <p:nvPr/>
        </p:nvSpPr>
        <p:spPr>
          <a:xfrm>
            <a:off x="4071888" y="1266226"/>
            <a:ext cx="4772478" cy="338554"/>
          </a:xfrm>
          <a:prstGeom prst="rect">
            <a:avLst/>
          </a:prstGeom>
          <a:noFill/>
        </p:spPr>
        <p:txBody>
          <a:bodyPr wrap="square" rtlCol="0">
            <a:spAutoFit/>
          </a:bodyPr>
          <a:lstStyle/>
          <a:p>
            <a:pPr algn="ctr"/>
            <a:r>
              <a:rPr kumimoji="1" lang="en-US" altLang="zh-CN" sz="1600" b="1" dirty="0">
                <a:solidFill>
                  <a:srgbClr val="FF0000"/>
                </a:solidFill>
                <a:ea typeface="SimHei" panose="02010609060101010101" pitchFamily="49" charset="-122"/>
                <a:cs typeface="Times New Roman" panose="02020603050405020304" pitchFamily="18" charset="0"/>
              </a:rPr>
              <a:t>Two</a:t>
            </a:r>
            <a:r>
              <a:rPr kumimoji="1" lang="zh-CN" altLang="en-US" sz="1600" b="1" dirty="0">
                <a:solidFill>
                  <a:srgbClr val="FF0000"/>
                </a:solidFill>
                <a:ea typeface="SimHei" panose="02010609060101010101" pitchFamily="49" charset="-122"/>
                <a:cs typeface="Times New Roman" panose="02020603050405020304" pitchFamily="18" charset="0"/>
              </a:rPr>
              <a:t> </a:t>
            </a:r>
            <a:r>
              <a:rPr kumimoji="1" lang="en-US" altLang="zh-CN" sz="1600" b="1" dirty="0">
                <a:solidFill>
                  <a:srgbClr val="FF0000"/>
                </a:solidFill>
                <a:ea typeface="SimHei" panose="02010609060101010101" pitchFamily="49" charset="-122"/>
                <a:cs typeface="Times New Roman" panose="02020603050405020304" pitchFamily="18" charset="0"/>
              </a:rPr>
              <a:t>kinds of meridional teleconnections</a:t>
            </a:r>
            <a:endParaRPr kumimoji="1" lang="zh-CN" altLang="en-US" sz="1600" b="1" dirty="0">
              <a:solidFill>
                <a:srgbClr val="FF0000"/>
              </a:solidFill>
              <a:ea typeface="SimHei" panose="02010609060101010101" pitchFamily="49" charset="-122"/>
              <a:cs typeface="Times New Roman" panose="02020603050405020304" pitchFamily="18" charset="0"/>
            </a:endParaRPr>
          </a:p>
        </p:txBody>
      </p:sp>
      <p:grpSp>
        <p:nvGrpSpPr>
          <p:cNvPr id="5" name="组合 4"/>
          <p:cNvGrpSpPr/>
          <p:nvPr/>
        </p:nvGrpSpPr>
        <p:grpSpPr>
          <a:xfrm>
            <a:off x="399480" y="1273325"/>
            <a:ext cx="3724465" cy="4352982"/>
            <a:chOff x="-678" y="1857797"/>
            <a:chExt cx="2860369" cy="3775456"/>
          </a:xfrm>
        </p:grpSpPr>
        <p:grpSp>
          <p:nvGrpSpPr>
            <p:cNvPr id="3" name="组合 2"/>
            <p:cNvGrpSpPr/>
            <p:nvPr/>
          </p:nvGrpSpPr>
          <p:grpSpPr>
            <a:xfrm>
              <a:off x="685118" y="2289981"/>
              <a:ext cx="1665898" cy="3343272"/>
              <a:chOff x="829380" y="1982543"/>
              <a:chExt cx="1665898" cy="3343272"/>
            </a:xfrm>
          </p:grpSpPr>
          <p:pic>
            <p:nvPicPr>
              <p:cNvPr id="53" name="图片 52">
                <a:extLst>
                  <a:ext uri="{FF2B5EF4-FFF2-40B4-BE49-F238E27FC236}">
                    <a16:creationId xmlns:a16="http://schemas.microsoft.com/office/drawing/2014/main" id="{1DC69024-529A-B276-93FB-B4FEA338EBAB}"/>
                  </a:ext>
                </a:extLst>
              </p:cNvPr>
              <p:cNvPicPr>
                <a:picLocks noChangeAspect="1"/>
              </p:cNvPicPr>
              <p:nvPr/>
            </p:nvPicPr>
            <p:blipFill>
              <a:blip r:embed="rId5"/>
              <a:stretch>
                <a:fillRect/>
              </a:stretch>
            </p:blipFill>
            <p:spPr>
              <a:xfrm>
                <a:off x="1059696" y="1982543"/>
                <a:ext cx="1091839" cy="1144271"/>
              </a:xfrm>
              <a:prstGeom prst="rect">
                <a:avLst/>
              </a:prstGeom>
            </p:spPr>
          </p:pic>
          <p:pic>
            <p:nvPicPr>
              <p:cNvPr id="55" name="图片 54">
                <a:extLst>
                  <a:ext uri="{FF2B5EF4-FFF2-40B4-BE49-F238E27FC236}">
                    <a16:creationId xmlns:a16="http://schemas.microsoft.com/office/drawing/2014/main" id="{15C3A880-A0B1-E0DF-6A9E-9E062B710623}"/>
                  </a:ext>
                </a:extLst>
              </p:cNvPr>
              <p:cNvPicPr>
                <a:picLocks noChangeAspect="1"/>
              </p:cNvPicPr>
              <p:nvPr/>
            </p:nvPicPr>
            <p:blipFill>
              <a:blip r:embed="rId6"/>
              <a:stretch>
                <a:fillRect/>
              </a:stretch>
            </p:blipFill>
            <p:spPr>
              <a:xfrm>
                <a:off x="973110" y="3426518"/>
                <a:ext cx="1251149" cy="1264558"/>
              </a:xfrm>
              <a:prstGeom prst="rect">
                <a:avLst/>
              </a:prstGeom>
            </p:spPr>
          </p:pic>
          <p:sp>
            <p:nvSpPr>
              <p:cNvPr id="56" name="文本框 55">
                <a:extLst>
                  <a:ext uri="{FF2B5EF4-FFF2-40B4-BE49-F238E27FC236}">
                    <a16:creationId xmlns:a16="http://schemas.microsoft.com/office/drawing/2014/main" id="{D6935EE1-2EDB-B915-DB94-7B1576530334}"/>
                  </a:ext>
                </a:extLst>
              </p:cNvPr>
              <p:cNvSpPr txBox="1"/>
              <p:nvPr/>
            </p:nvSpPr>
            <p:spPr>
              <a:xfrm>
                <a:off x="829380" y="3094235"/>
                <a:ext cx="1665898" cy="391517"/>
              </a:xfrm>
              <a:prstGeom prst="rect">
                <a:avLst/>
              </a:prstGeom>
              <a:noFill/>
            </p:spPr>
            <p:txBody>
              <a:bodyPr wrap="square" rtlCol="0">
                <a:spAutoFit/>
              </a:bodyPr>
              <a:lstStyle/>
              <a:p>
                <a:pPr algn="ctr"/>
                <a:r>
                  <a:rPr lang="en-US" altLang="zh-CN" sz="972" b="1" dirty="0">
                    <a:solidFill>
                      <a:srgbClr val="000000"/>
                    </a:solidFill>
                    <a:ea typeface="宋体" panose="02010600030101010101" pitchFamily="2" charset="-122"/>
                    <a:cs typeface="Times New Roman" panose="02020603050405020304" pitchFamily="18" charset="0"/>
                  </a:rPr>
                  <a:t>Pacific-Japan</a:t>
                </a:r>
                <a:r>
                  <a:rPr lang="zh-CN" altLang="en-US" sz="972" b="1" dirty="0">
                    <a:solidFill>
                      <a:srgbClr val="000000"/>
                    </a:solidFill>
                    <a:ea typeface="宋体" panose="02010600030101010101" pitchFamily="2" charset="-122"/>
                    <a:cs typeface="Times New Roman" panose="02020603050405020304" pitchFamily="18" charset="0"/>
                  </a:rPr>
                  <a:t> </a:t>
                </a:r>
                <a:r>
                  <a:rPr lang="en-US" altLang="zh-CN" sz="972" b="1" dirty="0">
                    <a:solidFill>
                      <a:srgbClr val="000000"/>
                    </a:solidFill>
                    <a:ea typeface="宋体" panose="02010600030101010101" pitchFamily="2" charset="-122"/>
                    <a:cs typeface="Times New Roman" panose="02020603050405020304" pitchFamily="18" charset="0"/>
                  </a:rPr>
                  <a:t>(</a:t>
                </a:r>
                <a:r>
                  <a:rPr lang="en-US" altLang="zh-CN" sz="972" b="1" dirty="0">
                    <a:solidFill>
                      <a:srgbClr val="FF0000"/>
                    </a:solidFill>
                    <a:ea typeface="宋体" panose="02010600030101010101" pitchFamily="2" charset="-122"/>
                    <a:cs typeface="Times New Roman" panose="02020603050405020304" pitchFamily="18" charset="0"/>
                  </a:rPr>
                  <a:t>PJ</a:t>
                </a:r>
                <a:r>
                  <a:rPr lang="en-US" altLang="zh-CN" sz="972" b="1" dirty="0">
                    <a:solidFill>
                      <a:srgbClr val="000000"/>
                    </a:solidFill>
                    <a:ea typeface="宋体" panose="02010600030101010101" pitchFamily="2" charset="-122"/>
                    <a:cs typeface="Times New Roman" panose="02020603050405020304" pitchFamily="18" charset="0"/>
                  </a:rPr>
                  <a:t>)</a:t>
                </a:r>
                <a:r>
                  <a:rPr lang="zh-CN" altLang="en-US" sz="972" b="1" dirty="0">
                    <a:solidFill>
                      <a:srgbClr val="000000"/>
                    </a:solidFill>
                    <a:ea typeface="宋体" panose="02010600030101010101" pitchFamily="2" charset="-122"/>
                    <a:cs typeface="Times New Roman" panose="02020603050405020304" pitchFamily="18" charset="0"/>
                  </a:rPr>
                  <a:t> </a:t>
                </a:r>
                <a:endParaRPr lang="en-US" altLang="zh-CN" sz="972" b="1" dirty="0">
                  <a:solidFill>
                    <a:srgbClr val="000000"/>
                  </a:solidFill>
                  <a:ea typeface="宋体" panose="02010600030101010101" pitchFamily="2" charset="-122"/>
                  <a:cs typeface="Times New Roman" panose="02020603050405020304" pitchFamily="18" charset="0"/>
                </a:endParaRPr>
              </a:p>
              <a:p>
                <a:pPr algn="ctr"/>
                <a:r>
                  <a:rPr lang="en-US" altLang="zh-CN" sz="972" dirty="0">
                    <a:solidFill>
                      <a:srgbClr val="000000"/>
                    </a:solidFill>
                    <a:ea typeface="宋体" panose="02010600030101010101" pitchFamily="2" charset="-122"/>
                    <a:cs typeface="Times New Roman" panose="02020603050405020304" pitchFamily="18" charset="0"/>
                  </a:rPr>
                  <a:t>Nitta</a:t>
                </a:r>
                <a:r>
                  <a:rPr lang="zh-CN" altLang="en-US" sz="972" dirty="0">
                    <a:solidFill>
                      <a:srgbClr val="000000"/>
                    </a:solidFill>
                    <a:ea typeface="宋体" panose="02010600030101010101" pitchFamily="2" charset="-122"/>
                    <a:cs typeface="Times New Roman" panose="02020603050405020304" pitchFamily="18" charset="0"/>
                  </a:rPr>
                  <a:t> </a:t>
                </a:r>
                <a:r>
                  <a:rPr lang="en-US" altLang="zh-CN" sz="972" dirty="0">
                    <a:solidFill>
                      <a:srgbClr val="000000"/>
                    </a:solidFill>
                    <a:ea typeface="宋体" panose="02010600030101010101" pitchFamily="2" charset="-122"/>
                    <a:cs typeface="Times New Roman" panose="02020603050405020304" pitchFamily="18" charset="0"/>
                  </a:rPr>
                  <a:t>(1987)</a:t>
                </a:r>
              </a:p>
            </p:txBody>
          </p:sp>
          <p:sp>
            <p:nvSpPr>
              <p:cNvPr id="58" name="文本框 57">
                <a:extLst>
                  <a:ext uri="{FF2B5EF4-FFF2-40B4-BE49-F238E27FC236}">
                    <a16:creationId xmlns:a16="http://schemas.microsoft.com/office/drawing/2014/main" id="{E44E002D-4387-EEA7-13BB-3E79D31DA8CD}"/>
                  </a:ext>
                </a:extLst>
              </p:cNvPr>
              <p:cNvSpPr txBox="1"/>
              <p:nvPr/>
            </p:nvSpPr>
            <p:spPr>
              <a:xfrm>
                <a:off x="917808" y="4784705"/>
                <a:ext cx="1437128" cy="541110"/>
              </a:xfrm>
              <a:prstGeom prst="rect">
                <a:avLst/>
              </a:prstGeom>
              <a:noFill/>
            </p:spPr>
            <p:txBody>
              <a:bodyPr wrap="square" rtlCol="0">
                <a:spAutoFit/>
              </a:bodyPr>
              <a:lstStyle/>
              <a:p>
                <a:pPr algn="ctr"/>
                <a:r>
                  <a:rPr lang="en-US" altLang="zh-CN" sz="972" b="1" dirty="0">
                    <a:solidFill>
                      <a:srgbClr val="000000"/>
                    </a:solidFill>
                    <a:ea typeface="宋体" panose="02010600030101010101" pitchFamily="2" charset="-122"/>
                    <a:cs typeface="Times New Roman" panose="02020603050405020304" pitchFamily="18" charset="0"/>
                  </a:rPr>
                  <a:t>East Asia-Pacific</a:t>
                </a:r>
                <a:r>
                  <a:rPr lang="zh-CN" altLang="en-US" sz="972" b="1" dirty="0">
                    <a:solidFill>
                      <a:srgbClr val="000000"/>
                    </a:solidFill>
                    <a:ea typeface="宋体" panose="02010600030101010101" pitchFamily="2" charset="-122"/>
                    <a:cs typeface="Times New Roman" panose="02020603050405020304" pitchFamily="18" charset="0"/>
                  </a:rPr>
                  <a:t> </a:t>
                </a:r>
                <a:r>
                  <a:rPr lang="en-US" altLang="zh-CN" sz="972" b="1" dirty="0">
                    <a:solidFill>
                      <a:srgbClr val="000000"/>
                    </a:solidFill>
                    <a:ea typeface="宋体" panose="02010600030101010101" pitchFamily="2" charset="-122"/>
                    <a:cs typeface="Times New Roman" panose="02020603050405020304" pitchFamily="18" charset="0"/>
                  </a:rPr>
                  <a:t>(</a:t>
                </a:r>
                <a:r>
                  <a:rPr lang="en-US" altLang="zh-CN" sz="972" b="1" dirty="0">
                    <a:solidFill>
                      <a:srgbClr val="FF0000"/>
                    </a:solidFill>
                    <a:ea typeface="宋体" panose="02010600030101010101" pitchFamily="2" charset="-122"/>
                    <a:cs typeface="Times New Roman" panose="02020603050405020304" pitchFamily="18" charset="0"/>
                  </a:rPr>
                  <a:t>EAP</a:t>
                </a:r>
                <a:r>
                  <a:rPr lang="en-US" altLang="zh-CN" sz="972" b="1" dirty="0">
                    <a:solidFill>
                      <a:srgbClr val="000000"/>
                    </a:solidFill>
                    <a:ea typeface="宋体" panose="02010600030101010101" pitchFamily="2" charset="-122"/>
                    <a:cs typeface="Times New Roman" panose="02020603050405020304" pitchFamily="18" charset="0"/>
                  </a:rPr>
                  <a:t>)</a:t>
                </a:r>
              </a:p>
              <a:p>
                <a:pPr algn="ctr"/>
                <a:r>
                  <a:rPr lang="en-US" altLang="zh-CN" sz="972" dirty="0">
                    <a:solidFill>
                      <a:srgbClr val="000000"/>
                    </a:solidFill>
                    <a:ea typeface="宋体" panose="02010600030101010101" pitchFamily="2" charset="-122"/>
                    <a:cs typeface="Times New Roman" panose="02020603050405020304" pitchFamily="18" charset="0"/>
                  </a:rPr>
                  <a:t>Huang and Sun</a:t>
                </a:r>
                <a:r>
                  <a:rPr lang="zh-CN" altLang="en-US" sz="972" dirty="0">
                    <a:solidFill>
                      <a:srgbClr val="000000"/>
                    </a:solidFill>
                    <a:ea typeface="宋体" panose="02010600030101010101" pitchFamily="2" charset="-122"/>
                    <a:cs typeface="Times New Roman" panose="02020603050405020304" pitchFamily="18" charset="0"/>
                  </a:rPr>
                  <a:t> </a:t>
                </a:r>
                <a:r>
                  <a:rPr lang="en-US" altLang="zh-CN" sz="972" dirty="0">
                    <a:solidFill>
                      <a:srgbClr val="000000"/>
                    </a:solidFill>
                    <a:ea typeface="宋体" panose="02010600030101010101" pitchFamily="2" charset="-122"/>
                    <a:cs typeface="Times New Roman" panose="02020603050405020304" pitchFamily="18" charset="0"/>
                  </a:rPr>
                  <a:t>(1992)</a:t>
                </a:r>
              </a:p>
            </p:txBody>
          </p:sp>
        </p:grpSp>
        <p:sp>
          <p:nvSpPr>
            <p:cNvPr id="72" name="文本框 71">
              <a:extLst>
                <a:ext uri="{FF2B5EF4-FFF2-40B4-BE49-F238E27FC236}">
                  <a16:creationId xmlns:a16="http://schemas.microsoft.com/office/drawing/2014/main" id="{5F69AF6A-A49C-371E-10B0-51074EC3421D}"/>
                </a:ext>
              </a:extLst>
            </p:cNvPr>
            <p:cNvSpPr txBox="1"/>
            <p:nvPr/>
          </p:nvSpPr>
          <p:spPr>
            <a:xfrm>
              <a:off x="-678" y="1857797"/>
              <a:ext cx="2860369" cy="338554"/>
            </a:xfrm>
            <a:prstGeom prst="rect">
              <a:avLst/>
            </a:prstGeom>
            <a:noFill/>
          </p:spPr>
          <p:txBody>
            <a:bodyPr wrap="square" rtlCol="0">
              <a:spAutoFit/>
            </a:bodyPr>
            <a:lstStyle/>
            <a:p>
              <a:pPr algn="ctr"/>
              <a:r>
                <a:rPr kumimoji="1" lang="en-US" altLang="zh-CN" sz="1600" b="1" dirty="0">
                  <a:solidFill>
                    <a:srgbClr val="FF0000"/>
                  </a:solidFill>
                  <a:ea typeface="SimHei" panose="02010609060101010101" pitchFamily="49" charset="-122"/>
                  <a:cs typeface="Times New Roman" panose="02020603050405020304" pitchFamily="18" charset="0"/>
                </a:rPr>
                <a:t>EAP/PJ pattern</a:t>
              </a:r>
              <a:endParaRPr kumimoji="1" lang="zh-CN" altLang="en-US" sz="1600" b="1" dirty="0">
                <a:solidFill>
                  <a:srgbClr val="FF0000"/>
                </a:solidFill>
                <a:ea typeface="SimHei" panose="02010609060101010101" pitchFamily="49" charset="-122"/>
                <a:cs typeface="Times New Roman" panose="02020603050405020304" pitchFamily="18" charset="0"/>
              </a:endParaRPr>
            </a:p>
          </p:txBody>
        </p:sp>
      </p:grpSp>
      <p:sp>
        <p:nvSpPr>
          <p:cNvPr id="74" name="文本框 73">
            <a:extLst>
              <a:ext uri="{FF2B5EF4-FFF2-40B4-BE49-F238E27FC236}">
                <a16:creationId xmlns:a16="http://schemas.microsoft.com/office/drawing/2014/main" id="{78080A70-768A-49E8-973A-1C7A5F079434}"/>
              </a:ext>
            </a:extLst>
          </p:cNvPr>
          <p:cNvSpPr txBox="1"/>
          <p:nvPr/>
        </p:nvSpPr>
        <p:spPr>
          <a:xfrm>
            <a:off x="182010" y="651926"/>
            <a:ext cx="9976543" cy="362022"/>
          </a:xfrm>
          <a:prstGeom prst="rect">
            <a:avLst/>
          </a:prstGeom>
          <a:noFill/>
        </p:spPr>
        <p:txBody>
          <a:bodyPr wrap="square" rtlCol="0">
            <a:spAutoFit/>
          </a:bodyPr>
          <a:lstStyle/>
          <a:p>
            <a:pPr algn="ctr">
              <a:lnSpc>
                <a:spcPct val="120000"/>
              </a:lnSpc>
            </a:pPr>
            <a:r>
              <a:rPr kumimoji="1" lang="en-US" altLang="zh-CN" sz="1600" b="1" dirty="0">
                <a:solidFill>
                  <a:srgbClr val="000000"/>
                </a:solidFill>
                <a:ea typeface="SimHei" panose="02010609060101010101" pitchFamily="49" charset="-122"/>
                <a:cs typeface="Times New Roman" panose="02020603050405020304" pitchFamily="18" charset="0"/>
              </a:rPr>
              <a:t>Combined impact of both tropical &amp; extratropical climate modes: pathways and cross-season mechanisms</a:t>
            </a:r>
            <a:endParaRPr kumimoji="1" lang="zh-CN" altLang="en-US" sz="1600" b="1" dirty="0">
              <a:solidFill>
                <a:srgbClr val="000000"/>
              </a:solidFill>
              <a:ea typeface="SimHei" panose="02010609060101010101" pitchFamily="49" charset="-122"/>
              <a:cs typeface="Times New Roman" panose="02020603050405020304" pitchFamily="18" charset="0"/>
            </a:endParaRPr>
          </a:p>
        </p:txBody>
      </p:sp>
      <p:sp>
        <p:nvSpPr>
          <p:cNvPr id="69" name="文本框 68">
            <a:extLst>
              <a:ext uri="{FF2B5EF4-FFF2-40B4-BE49-F238E27FC236}">
                <a16:creationId xmlns:a16="http://schemas.microsoft.com/office/drawing/2014/main" id="{BC98F4B9-A69A-40CC-90C8-AA35DBBEA7E8}"/>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defRPr/>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78" name="矩形 77">
            <a:extLst>
              <a:ext uri="{FF2B5EF4-FFF2-40B4-BE49-F238E27FC236}">
                <a16:creationId xmlns:a16="http://schemas.microsoft.com/office/drawing/2014/main" id="{FC8D0CBC-4DED-4227-AAD8-17A10F7CC3A9}"/>
              </a:ext>
            </a:extLst>
          </p:cNvPr>
          <p:cNvSpPr/>
          <p:nvPr/>
        </p:nvSpPr>
        <p:spPr>
          <a:xfrm>
            <a:off x="2078364" y="34713"/>
            <a:ext cx="6300123" cy="400110"/>
          </a:xfrm>
          <a:prstGeom prst="rect">
            <a:avLst/>
          </a:prstGeom>
        </p:spPr>
        <p:txBody>
          <a:bodyPr wrap="none">
            <a:spAutoFit/>
          </a:bodyPr>
          <a:lstStyle/>
          <a:p>
            <a:pPr algn="ctr" eaLnBrk="1" fontAlgn="auto" hangingPunct="1">
              <a:spcBef>
                <a:spcPts val="0"/>
              </a:spcBef>
              <a:spcAft>
                <a:spcPts val="0"/>
              </a:spcAft>
              <a:defRPr/>
            </a:pPr>
            <a:r>
              <a:rPr kumimoji="1" lang="en-US" altLang="zh-CN" sz="2000" b="1" kern="0" dirty="0">
                <a:solidFill>
                  <a:srgbClr val="FF0000"/>
                </a:solidFill>
                <a:ea typeface="黑体" panose="02010609060101010101" pitchFamily="49" charset="-122"/>
                <a:cs typeface="Times New Roman" panose="02020603050405020304" pitchFamily="18" charset="0"/>
              </a:rPr>
              <a:t>Accurate climate prediction:</a:t>
            </a:r>
            <a:r>
              <a:rPr kumimoji="1" lang="zh-CN" altLang="en-US" sz="2000" b="1" kern="0" dirty="0">
                <a:solidFill>
                  <a:srgbClr val="FF0000"/>
                </a:solidFill>
                <a:ea typeface="黑体" panose="02010609060101010101" pitchFamily="49" charset="-122"/>
                <a:cs typeface="Times New Roman" panose="02020603050405020304" pitchFamily="18" charset="0"/>
              </a:rPr>
              <a:t> </a:t>
            </a:r>
            <a:r>
              <a:rPr kumimoji="1" lang="en-US" altLang="zh-CN" sz="2000" b="1" kern="0" dirty="0">
                <a:solidFill>
                  <a:srgbClr val="FF0000"/>
                </a:solidFill>
                <a:ea typeface="黑体" panose="02010609060101010101" pitchFamily="49" charset="-122"/>
                <a:cs typeface="Times New Roman" panose="02020603050405020304" pitchFamily="18" charset="0"/>
              </a:rPr>
              <a:t>Difficulties and challenges</a:t>
            </a:r>
            <a:endParaRPr kumimoji="1" lang="zh-CN" altLang="en-US" sz="2000" b="1" kern="0" dirty="0">
              <a:solidFill>
                <a:srgbClr val="FF0000"/>
              </a:solidFill>
              <a:ea typeface="黑体" panose="02010609060101010101" pitchFamily="49"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38612941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DAEBA358-232A-422D-B854-2589FE8D42A2}"/>
              </a:ext>
            </a:extLst>
          </p:cNvPr>
          <p:cNvPicPr>
            <a:picLocks noChangeAspect="1"/>
          </p:cNvPicPr>
          <p:nvPr/>
        </p:nvPicPr>
        <p:blipFill>
          <a:blip r:embed="rId3"/>
          <a:stretch>
            <a:fillRect/>
          </a:stretch>
        </p:blipFill>
        <p:spPr>
          <a:xfrm>
            <a:off x="1335584" y="1420243"/>
            <a:ext cx="7452320" cy="4120397"/>
          </a:xfrm>
          <a:prstGeom prst="rect">
            <a:avLst/>
          </a:prstGeom>
        </p:spPr>
      </p:pic>
      <p:sp>
        <p:nvSpPr>
          <p:cNvPr id="49" name="文本框 48">
            <a:extLst>
              <a:ext uri="{FF2B5EF4-FFF2-40B4-BE49-F238E27FC236}">
                <a16:creationId xmlns:a16="http://schemas.microsoft.com/office/drawing/2014/main" id="{084E9EB6-59B3-45E6-BCB8-2E1E52069DC5}"/>
              </a:ext>
            </a:extLst>
          </p:cNvPr>
          <p:cNvSpPr txBox="1"/>
          <p:nvPr/>
        </p:nvSpPr>
        <p:spPr>
          <a:xfrm>
            <a:off x="656425" y="916364"/>
            <a:ext cx="9144000" cy="417422"/>
          </a:xfrm>
          <a:prstGeom prst="rect">
            <a:avLst/>
          </a:prstGeom>
          <a:noFill/>
        </p:spPr>
        <p:txBody>
          <a:bodyPr wrap="square" rtlCol="0">
            <a:spAutoFit/>
          </a:bodyPr>
          <a:lstStyle/>
          <a:p>
            <a:pPr algn="ctr" defTabSz="342900" eaLnBrk="1" fontAlgn="auto" hangingPunct="1">
              <a:lnSpc>
                <a:spcPct val="150000"/>
              </a:lnSpc>
              <a:spcBef>
                <a:spcPts val="0"/>
              </a:spcBef>
              <a:spcAft>
                <a:spcPts val="0"/>
              </a:spcAft>
            </a:pPr>
            <a:r>
              <a:rPr kumimoji="1" lang="en-US" altLang="zh-CN" sz="1600" b="1" dirty="0">
                <a:solidFill>
                  <a:srgbClr val="0432FF"/>
                </a:solidFill>
                <a:ea typeface="SimHei" panose="02010609060101010101" pitchFamily="49" charset="-122"/>
                <a:cs typeface="Times New Roman" panose="02020603050405020304" pitchFamily="18" charset="0"/>
              </a:rPr>
              <a:t>Wintertime AO can affect East Asian summertime climate through the relay of NAT SSTA</a:t>
            </a:r>
            <a:endParaRPr kumimoji="1" lang="zh-CN" altLang="en-US" sz="1600" b="1" dirty="0">
              <a:solidFill>
                <a:srgbClr val="0432FF"/>
              </a:solidFill>
              <a:ea typeface="SimHei" panose="02010609060101010101" pitchFamily="49" charset="-122"/>
              <a:cs typeface="Times New Roman" panose="02020603050405020304" pitchFamily="18" charset="0"/>
            </a:endParaRPr>
          </a:p>
        </p:txBody>
      </p:sp>
      <p:sp>
        <p:nvSpPr>
          <p:cNvPr id="8" name="文本框 7">
            <a:extLst>
              <a:ext uri="{FF2B5EF4-FFF2-40B4-BE49-F238E27FC236}">
                <a16:creationId xmlns:a16="http://schemas.microsoft.com/office/drawing/2014/main" id="{29078C8A-A0E5-4E44-9614-C034939B0450}"/>
              </a:ext>
            </a:extLst>
          </p:cNvPr>
          <p:cNvSpPr txBox="1"/>
          <p:nvPr/>
        </p:nvSpPr>
        <p:spPr>
          <a:xfrm>
            <a:off x="3869027" y="5089748"/>
            <a:ext cx="2421945" cy="307777"/>
          </a:xfrm>
          <a:prstGeom prst="rect">
            <a:avLst/>
          </a:prstGeom>
          <a:noFill/>
        </p:spPr>
        <p:txBody>
          <a:bodyPr wrap="none" rtlCol="0">
            <a:spAutoFit/>
          </a:bodyPr>
          <a:lstStyle/>
          <a:p>
            <a:pPr algn="ctr"/>
            <a:r>
              <a:rPr lang="en-US" altLang="zh-CN" sz="1400" dirty="0">
                <a:solidFill>
                  <a:prstClr val="black"/>
                </a:solidFill>
              </a:rPr>
              <a:t>Wang &amp; Yang</a:t>
            </a:r>
            <a:r>
              <a:rPr lang="zh-CN" altLang="en-US" sz="1400" dirty="0">
                <a:solidFill>
                  <a:prstClr val="black"/>
                </a:solidFill>
              </a:rPr>
              <a:t>（</a:t>
            </a:r>
            <a:r>
              <a:rPr lang="en-US" altLang="zh-CN" sz="1400" dirty="0">
                <a:solidFill>
                  <a:prstClr val="black"/>
                </a:solidFill>
              </a:rPr>
              <a:t>JMS</a:t>
            </a:r>
            <a:r>
              <a:rPr lang="zh-CN" altLang="en-US" sz="1400" dirty="0">
                <a:solidFill>
                  <a:prstClr val="black"/>
                </a:solidFill>
              </a:rPr>
              <a:t>，</a:t>
            </a:r>
            <a:r>
              <a:rPr lang="en-US" altLang="zh-CN" sz="1400" dirty="0">
                <a:solidFill>
                  <a:prstClr val="black"/>
                </a:solidFill>
              </a:rPr>
              <a:t>2023</a:t>
            </a:r>
            <a:r>
              <a:rPr lang="zh-CN" altLang="en-US" sz="1400" dirty="0">
                <a:solidFill>
                  <a:prstClr val="black"/>
                </a:solidFill>
              </a:rPr>
              <a:t>）</a:t>
            </a:r>
          </a:p>
        </p:txBody>
      </p:sp>
      <p:sp>
        <p:nvSpPr>
          <p:cNvPr id="13" name="文本框 12">
            <a:extLst>
              <a:ext uri="{FF2B5EF4-FFF2-40B4-BE49-F238E27FC236}">
                <a16:creationId xmlns:a16="http://schemas.microsoft.com/office/drawing/2014/main" id="{89C87A13-C226-45AA-8829-E562109DF739}"/>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defRPr/>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14" name="矩形 13">
            <a:extLst>
              <a:ext uri="{FF2B5EF4-FFF2-40B4-BE49-F238E27FC236}">
                <a16:creationId xmlns:a16="http://schemas.microsoft.com/office/drawing/2014/main" id="{1DE464B7-4085-485E-8EA7-F5142B4D808F}"/>
              </a:ext>
            </a:extLst>
          </p:cNvPr>
          <p:cNvSpPr/>
          <p:nvPr/>
        </p:nvSpPr>
        <p:spPr>
          <a:xfrm>
            <a:off x="2078364" y="34713"/>
            <a:ext cx="6300123" cy="400110"/>
          </a:xfrm>
          <a:prstGeom prst="rect">
            <a:avLst/>
          </a:prstGeom>
        </p:spPr>
        <p:txBody>
          <a:bodyPr wrap="none">
            <a:spAutoFit/>
          </a:bodyPr>
          <a:lstStyle/>
          <a:p>
            <a:pPr algn="ctr" eaLnBrk="1" fontAlgn="auto" hangingPunct="1">
              <a:spcBef>
                <a:spcPts val="0"/>
              </a:spcBef>
              <a:spcAft>
                <a:spcPts val="0"/>
              </a:spcAft>
              <a:defRPr/>
            </a:pPr>
            <a:r>
              <a:rPr kumimoji="1" lang="en-US" altLang="zh-CN" sz="2000" b="1" kern="0" dirty="0">
                <a:solidFill>
                  <a:srgbClr val="FF0000"/>
                </a:solidFill>
                <a:ea typeface="黑体" panose="02010609060101010101" pitchFamily="49" charset="-122"/>
                <a:cs typeface="Times New Roman" panose="02020603050405020304" pitchFamily="18" charset="0"/>
              </a:rPr>
              <a:t>Accurate climate prediction:</a:t>
            </a:r>
            <a:r>
              <a:rPr kumimoji="1" lang="zh-CN" altLang="en-US" sz="2000" b="1" kern="0" dirty="0">
                <a:solidFill>
                  <a:srgbClr val="FF0000"/>
                </a:solidFill>
                <a:ea typeface="黑体" panose="02010609060101010101" pitchFamily="49" charset="-122"/>
                <a:cs typeface="Times New Roman" panose="02020603050405020304" pitchFamily="18" charset="0"/>
              </a:rPr>
              <a:t> </a:t>
            </a:r>
            <a:r>
              <a:rPr kumimoji="1" lang="en-US" altLang="zh-CN" sz="2000" b="1" kern="0" dirty="0">
                <a:solidFill>
                  <a:srgbClr val="FF0000"/>
                </a:solidFill>
                <a:ea typeface="黑体" panose="02010609060101010101" pitchFamily="49" charset="-122"/>
                <a:cs typeface="Times New Roman" panose="02020603050405020304" pitchFamily="18" charset="0"/>
              </a:rPr>
              <a:t>Difficulties and challenges</a:t>
            </a:r>
            <a:endParaRPr kumimoji="1" lang="zh-CN" altLang="en-US" sz="2000" b="1" kern="0" dirty="0">
              <a:solidFill>
                <a:srgbClr val="FF0000"/>
              </a:solidFill>
              <a:ea typeface="黑体" panose="02010609060101010101" pitchFamily="49" charset="-122"/>
              <a:cs typeface="Times New Roman" panose="02020603050405020304" pitchFamily="18" charset="0"/>
            </a:endParaRPr>
          </a:p>
        </p:txBody>
      </p:sp>
      <p:sp>
        <p:nvSpPr>
          <p:cNvPr id="15" name="文本框 14">
            <a:extLst>
              <a:ext uri="{FF2B5EF4-FFF2-40B4-BE49-F238E27FC236}">
                <a16:creationId xmlns:a16="http://schemas.microsoft.com/office/drawing/2014/main" id="{64CAAA32-1EB3-457A-9E25-0E906FFAA611}"/>
              </a:ext>
            </a:extLst>
          </p:cNvPr>
          <p:cNvSpPr txBox="1"/>
          <p:nvPr/>
        </p:nvSpPr>
        <p:spPr>
          <a:xfrm>
            <a:off x="152749" y="537767"/>
            <a:ext cx="9976543" cy="362022"/>
          </a:xfrm>
          <a:prstGeom prst="rect">
            <a:avLst/>
          </a:prstGeom>
          <a:noFill/>
        </p:spPr>
        <p:txBody>
          <a:bodyPr wrap="square" rtlCol="0">
            <a:spAutoFit/>
          </a:bodyPr>
          <a:lstStyle/>
          <a:p>
            <a:pPr algn="ctr">
              <a:lnSpc>
                <a:spcPct val="120000"/>
              </a:lnSpc>
            </a:pPr>
            <a:r>
              <a:rPr kumimoji="1" lang="en-US" altLang="zh-CN" sz="1600" b="1" dirty="0">
                <a:solidFill>
                  <a:srgbClr val="000000"/>
                </a:solidFill>
                <a:ea typeface="SimHei" panose="02010609060101010101" pitchFamily="49" charset="-122"/>
                <a:cs typeface="Times New Roman" panose="02020603050405020304" pitchFamily="18" charset="0"/>
              </a:rPr>
              <a:t>Combined impact of both tropical &amp; extratropical climate modes: pathways and cross-season mechanisms</a:t>
            </a:r>
            <a:endParaRPr kumimoji="1" lang="zh-CN" altLang="en-US" sz="1600" b="1" dirty="0">
              <a:solidFill>
                <a:srgbClr val="000000"/>
              </a:solidFill>
              <a:ea typeface="SimHe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3421260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83143E61-481A-46C2-B5C4-8C956B75AE8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9640" y="925717"/>
            <a:ext cx="6899039" cy="4490466"/>
          </a:xfrm>
          <a:prstGeom prst="rect">
            <a:avLst/>
          </a:prstGeom>
          <a:noFill/>
          <a:ln>
            <a:noFill/>
          </a:ln>
        </p:spPr>
      </p:pic>
      <p:sp>
        <p:nvSpPr>
          <p:cNvPr id="8" name="文本框 7">
            <a:extLst>
              <a:ext uri="{FF2B5EF4-FFF2-40B4-BE49-F238E27FC236}">
                <a16:creationId xmlns:a16="http://schemas.microsoft.com/office/drawing/2014/main" id="{29078C8A-A0E5-4E44-9614-C034939B0450}"/>
              </a:ext>
            </a:extLst>
          </p:cNvPr>
          <p:cNvSpPr txBox="1"/>
          <p:nvPr/>
        </p:nvSpPr>
        <p:spPr>
          <a:xfrm>
            <a:off x="3927872" y="5372510"/>
            <a:ext cx="2691251" cy="307777"/>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楷体_GB2312" pitchFamily="49" charset="-122"/>
                <a:cs typeface="+mn-cs"/>
              </a:rPr>
              <a:t>Wang &amp; Yang et al</a:t>
            </a:r>
            <a:r>
              <a:rPr kumimoji="0" lang="zh-CN" altLang="en-US" sz="1400" b="0" i="0" u="none" strike="noStrike" kern="1200" cap="none" spc="0" normalizeH="0" baseline="0" noProof="0" dirty="0">
                <a:ln>
                  <a:noFill/>
                </a:ln>
                <a:solidFill>
                  <a:prstClr val="black"/>
                </a:solidFill>
                <a:effectLst/>
                <a:uLnTx/>
                <a:uFillTx/>
                <a:latin typeface="Times New Roman" panose="02020603050405020304" pitchFamily="18" charset="0"/>
                <a:ea typeface="楷体_GB2312" pitchFamily="49" charset="-122"/>
                <a:cs typeface="+mn-cs"/>
              </a:rPr>
              <a:t>（</a:t>
            </a:r>
            <a:r>
              <a:rPr lang="en-US" altLang="zh-CN" sz="1400" dirty="0">
                <a:solidFill>
                  <a:prstClr val="black"/>
                </a:solidFill>
              </a:rPr>
              <a:t>CD</a:t>
            </a:r>
            <a:r>
              <a:rPr kumimoji="0" lang="zh-CN" altLang="en-US" sz="1400" b="0" i="0" u="none" strike="noStrike" kern="1200" cap="none" spc="0" normalizeH="0" baseline="0" noProof="0" dirty="0">
                <a:ln>
                  <a:noFill/>
                </a:ln>
                <a:solidFill>
                  <a:prstClr val="black"/>
                </a:solidFill>
                <a:effectLst/>
                <a:uLnTx/>
                <a:uFillTx/>
                <a:latin typeface="Times New Roman" panose="02020603050405020304" pitchFamily="18" charset="0"/>
                <a:ea typeface="楷体_GB2312" pitchFamily="49" charset="-122"/>
                <a:cs typeface="+mn-cs"/>
              </a:rPr>
              <a:t>，</a:t>
            </a: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楷体_GB2312" pitchFamily="49" charset="-122"/>
                <a:cs typeface="+mn-cs"/>
              </a:rPr>
              <a:t>2026</a:t>
            </a:r>
            <a:r>
              <a:rPr kumimoji="0" lang="zh-CN" altLang="en-US" sz="1400" b="0" i="0" u="none" strike="noStrike" kern="1200" cap="none" spc="0" normalizeH="0" baseline="0" noProof="0" dirty="0">
                <a:ln>
                  <a:noFill/>
                </a:ln>
                <a:solidFill>
                  <a:prstClr val="black"/>
                </a:solidFill>
                <a:effectLst/>
                <a:uLnTx/>
                <a:uFillTx/>
                <a:latin typeface="Times New Roman" panose="02020603050405020304" pitchFamily="18" charset="0"/>
                <a:ea typeface="楷体_GB2312" pitchFamily="49" charset="-122"/>
                <a:cs typeface="+mn-cs"/>
              </a:rPr>
              <a:t>）</a:t>
            </a:r>
          </a:p>
        </p:txBody>
      </p:sp>
      <p:sp>
        <p:nvSpPr>
          <p:cNvPr id="13" name="文本框 12">
            <a:extLst>
              <a:ext uri="{FF2B5EF4-FFF2-40B4-BE49-F238E27FC236}">
                <a16:creationId xmlns:a16="http://schemas.microsoft.com/office/drawing/2014/main" id="{89C87A13-C226-45AA-8829-E562109DF739}"/>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marL="0" marR="0" lvl="0" indent="0" algn="ctr" defTabSz="914400" rtl="0" eaLnBrk="1" fontAlgn="auto" latinLnBrk="0" hangingPunct="1">
              <a:lnSpc>
                <a:spcPct val="100000"/>
              </a:lnSpc>
              <a:spcBef>
                <a:spcPts val="500"/>
              </a:spcBef>
              <a:spcAft>
                <a:spcPts val="0"/>
              </a:spcAft>
              <a:buClrTx/>
              <a:buSzTx/>
              <a:buFontTx/>
              <a:buNone/>
              <a:tabLst/>
              <a:defRPr/>
            </a:pPr>
            <a:endParaRPr kumimoji="1" lang="en-US" altLang="zh-CN" sz="2000" b="1" i="0" u="none" strike="noStrike" kern="0" cap="none" spc="0" normalizeH="0" baseline="0" noProof="0" dirty="0">
              <a:ln>
                <a:noFill/>
              </a:ln>
              <a:solidFill>
                <a:srgbClr val="9999FF">
                  <a:lumMod val="50000"/>
                </a:srgbClr>
              </a:solidFill>
              <a:effectLst/>
              <a:uLnTx/>
              <a:uFillTx/>
              <a:latin typeface="Times New Roman" panose="02020603050405020304" pitchFamily="18" charset="0"/>
              <a:ea typeface="SimHei" panose="02010609060101010101" pitchFamily="49" charset="-122"/>
              <a:cs typeface="Times New Roman" panose="02020603050405020304" pitchFamily="18" charset="0"/>
            </a:endParaRPr>
          </a:p>
        </p:txBody>
      </p:sp>
      <p:sp>
        <p:nvSpPr>
          <p:cNvPr id="14" name="矩形 13">
            <a:extLst>
              <a:ext uri="{FF2B5EF4-FFF2-40B4-BE49-F238E27FC236}">
                <a16:creationId xmlns:a16="http://schemas.microsoft.com/office/drawing/2014/main" id="{1DE464B7-4085-485E-8EA7-F5142B4D808F}"/>
              </a:ext>
            </a:extLst>
          </p:cNvPr>
          <p:cNvSpPr/>
          <p:nvPr/>
        </p:nvSpPr>
        <p:spPr>
          <a:xfrm>
            <a:off x="2078364" y="34713"/>
            <a:ext cx="6300123"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2000" b="1" i="0" u="none" strike="noStrike" kern="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Accurate climate prediction:</a:t>
            </a:r>
            <a:r>
              <a:rPr kumimoji="1" lang="zh-CN" altLang="en-US" sz="2000" b="1" i="0" u="none" strike="noStrike" kern="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 </a:t>
            </a:r>
            <a:r>
              <a:rPr kumimoji="1" lang="en-US" altLang="zh-CN" sz="2000" b="1" i="0" u="none" strike="noStrike" kern="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Difficulties and challenges</a:t>
            </a:r>
            <a:endParaRPr kumimoji="1" lang="zh-CN" altLang="en-US" sz="2000" b="1" i="0" u="none" strike="noStrike" kern="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5" name="文本框 14">
            <a:extLst>
              <a:ext uri="{FF2B5EF4-FFF2-40B4-BE49-F238E27FC236}">
                <a16:creationId xmlns:a16="http://schemas.microsoft.com/office/drawing/2014/main" id="{64CAAA32-1EB3-457A-9E25-0E906FFAA611}"/>
              </a:ext>
            </a:extLst>
          </p:cNvPr>
          <p:cNvSpPr txBox="1"/>
          <p:nvPr/>
        </p:nvSpPr>
        <p:spPr>
          <a:xfrm>
            <a:off x="91728" y="465514"/>
            <a:ext cx="9976543" cy="584775"/>
          </a:xfrm>
          <a:prstGeom prst="rect">
            <a:avLst/>
          </a:prstGeom>
          <a:noFill/>
        </p:spPr>
        <p:txBody>
          <a:bodyPr wrap="square" rtlCol="0">
            <a:spAutoFit/>
          </a:bodyPr>
          <a:lstStyle/>
          <a:p>
            <a:pPr marL="0" marR="0" lvl="0" indent="0" algn="ctr" defTabSz="914400" rtl="0" eaLnBrk="0" fontAlgn="base" latinLnBrk="0" hangingPunct="0">
              <a:spcBef>
                <a:spcPct val="0"/>
              </a:spcBef>
              <a:spcAft>
                <a:spcPct val="0"/>
              </a:spcAft>
              <a:buClrTx/>
              <a:buSzTx/>
              <a:buFontTx/>
              <a:buNone/>
              <a:tabLst/>
              <a:defRPr/>
            </a:pPr>
            <a:r>
              <a:rPr kumimoji="1" lang="en-US" altLang="zh-CN" sz="1600" b="1" i="0" u="none" strike="noStrike" kern="1200" cap="none" spc="0" normalizeH="0" baseline="0" noProof="0" dirty="0">
                <a:ln>
                  <a:noFill/>
                </a:ln>
                <a:solidFill>
                  <a:srgbClr val="000000"/>
                </a:solidFill>
                <a:effectLst/>
                <a:uLnTx/>
                <a:uFillTx/>
                <a:latin typeface="Times New Roman" panose="02020603050405020304" pitchFamily="18" charset="0"/>
                <a:ea typeface="SimHei" panose="02010609060101010101" pitchFamily="49" charset="-122"/>
                <a:cs typeface="Times New Roman" panose="02020603050405020304" pitchFamily="18" charset="0"/>
              </a:rPr>
              <a:t>Potential predictability (</a:t>
            </a:r>
            <a:r>
              <a:rPr kumimoji="1" lang="en-US" altLang="zh-CN" sz="1600" b="1" i="0" u="none" strike="noStrike" kern="1200" cap="none" spc="0" normalizeH="0" baseline="0" noProof="0" dirty="0">
                <a:ln>
                  <a:noFill/>
                </a:ln>
                <a:solidFill>
                  <a:srgbClr val="FF0000"/>
                </a:solidFill>
                <a:effectLst/>
                <a:uLnTx/>
                <a:uFillTx/>
                <a:latin typeface="Times New Roman" panose="02020603050405020304" pitchFamily="18" charset="0"/>
                <a:ea typeface="SimHei" panose="02010609060101010101" pitchFamily="49" charset="-122"/>
                <a:cs typeface="Times New Roman" panose="02020603050405020304" pitchFamily="18" charset="0"/>
              </a:rPr>
              <a:t>TCC</a:t>
            </a:r>
            <a:r>
              <a:rPr kumimoji="1" lang="en-US" altLang="zh-CN" sz="1600" b="1" i="0" u="none" strike="noStrike" kern="1200" cap="none" spc="0" normalizeH="0" baseline="0" noProof="0" dirty="0">
                <a:ln>
                  <a:noFill/>
                </a:ln>
                <a:solidFill>
                  <a:srgbClr val="000000"/>
                </a:solidFill>
                <a:effectLst/>
                <a:uLnTx/>
                <a:uFillTx/>
                <a:latin typeface="Times New Roman" panose="02020603050405020304" pitchFamily="18" charset="0"/>
                <a:ea typeface="SimHei" panose="02010609060101010101" pitchFamily="49" charset="-122"/>
                <a:cs typeface="Times New Roman" panose="02020603050405020304" pitchFamily="18" charset="0"/>
              </a:rPr>
              <a:t>) of global seasonal precipitation anomalies determined by an optimal combination of </a:t>
            </a:r>
            <a:r>
              <a:rPr kumimoji="1" lang="en-US" altLang="zh-CN" sz="1600" b="1" u="none" strike="noStrike" kern="1200" cap="none" spc="0" normalizeH="0" baseline="0" noProof="0" dirty="0">
                <a:ln>
                  <a:noFill/>
                </a:ln>
                <a:solidFill>
                  <a:srgbClr val="FF0000"/>
                </a:solidFill>
                <a:effectLst/>
                <a:uLnTx/>
                <a:uFillTx/>
                <a:latin typeface="Times New Roman" panose="02020603050405020304" pitchFamily="18" charset="0"/>
                <a:ea typeface="SimHei" panose="02010609060101010101" pitchFamily="49" charset="-122"/>
                <a:cs typeface="Times New Roman" panose="02020603050405020304" pitchFamily="18" charset="0"/>
              </a:rPr>
              <a:t>observed (or perfectly predicted)</a:t>
            </a:r>
            <a:r>
              <a:rPr kumimoji="1" lang="en-US" altLang="zh-CN" sz="1600" b="1" u="none" strike="noStrike" kern="1200" cap="none" spc="0" normalizeH="0" baseline="0" noProof="0" dirty="0">
                <a:ln>
                  <a:noFill/>
                </a:ln>
                <a:solidFill>
                  <a:srgbClr val="000000"/>
                </a:solidFill>
                <a:effectLst/>
                <a:uLnTx/>
                <a:uFillTx/>
                <a:latin typeface="Times New Roman" panose="02020603050405020304" pitchFamily="18" charset="0"/>
                <a:ea typeface="SimHei" panose="02010609060101010101" pitchFamily="49" charset="-122"/>
                <a:cs typeface="Times New Roman" panose="02020603050405020304" pitchFamily="18" charset="0"/>
              </a:rPr>
              <a:t> </a:t>
            </a:r>
            <a:r>
              <a:rPr kumimoji="1" lang="en-US" altLang="zh-CN" sz="1600" b="1" i="0" u="none" strike="noStrike" kern="1200" cap="none" spc="0" normalizeH="0" baseline="0" noProof="0" dirty="0">
                <a:ln>
                  <a:noFill/>
                </a:ln>
                <a:solidFill>
                  <a:srgbClr val="000000"/>
                </a:solidFill>
                <a:effectLst/>
                <a:uLnTx/>
                <a:uFillTx/>
                <a:latin typeface="Times New Roman" panose="02020603050405020304" pitchFamily="18" charset="0"/>
                <a:ea typeface="SimHei" panose="02010609060101010101" pitchFamily="49" charset="-122"/>
                <a:cs typeface="Times New Roman" panose="02020603050405020304" pitchFamily="18" charset="0"/>
              </a:rPr>
              <a:t>tropical &amp; extratropical </a:t>
            </a:r>
            <a:r>
              <a:rPr kumimoji="1" lang="en-US" altLang="zh-CN" sz="1600" b="1" i="0" u="none" strike="noStrike" kern="1200" cap="none" spc="0" normalizeH="0" baseline="0" noProof="0" dirty="0">
                <a:ln>
                  <a:noFill/>
                </a:ln>
                <a:solidFill>
                  <a:srgbClr val="FF0000"/>
                </a:solidFill>
                <a:effectLst/>
                <a:uLnTx/>
                <a:uFillTx/>
                <a:latin typeface="Times New Roman" panose="02020603050405020304" pitchFamily="18" charset="0"/>
                <a:ea typeface="SimHei" panose="02010609060101010101" pitchFamily="49" charset="-122"/>
                <a:cs typeface="Times New Roman" panose="02020603050405020304" pitchFamily="18" charset="0"/>
              </a:rPr>
              <a:t>climate modes </a:t>
            </a:r>
            <a:r>
              <a:rPr kumimoji="1" lang="en-US" altLang="zh-CN" sz="1600" b="1" i="0" u="none" strike="noStrike" kern="1200" cap="none" spc="0" normalizeH="0" baseline="0" noProof="0" dirty="0">
                <a:ln>
                  <a:noFill/>
                </a:ln>
                <a:solidFill>
                  <a:srgbClr val="000000"/>
                </a:solidFill>
                <a:effectLst/>
                <a:uLnTx/>
                <a:uFillTx/>
                <a:latin typeface="Times New Roman" panose="02020603050405020304" pitchFamily="18" charset="0"/>
                <a:ea typeface="SimHei" panose="02010609060101010101" pitchFamily="49" charset="-122"/>
                <a:cs typeface="Times New Roman" panose="02020603050405020304" pitchFamily="18" charset="0"/>
              </a:rPr>
              <a:t>for 1981-2023</a:t>
            </a:r>
            <a:endParaRPr kumimoji="1" lang="zh-CN" altLang="en-US" sz="1600" b="1" i="0" u="none" strike="noStrike" kern="1200" cap="none" spc="0" normalizeH="0" baseline="0" noProof="0" dirty="0">
              <a:ln>
                <a:noFill/>
              </a:ln>
              <a:solidFill>
                <a:srgbClr val="000000"/>
              </a:solidFill>
              <a:effectLst/>
              <a:uLnTx/>
              <a:uFillTx/>
              <a:latin typeface="Times New Roman" panose="02020603050405020304" pitchFamily="18" charset="0"/>
              <a:ea typeface="SimHe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8637825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89C87A13-C226-45AA-8829-E562109DF739}"/>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marL="0" marR="0" lvl="0" indent="0" algn="ctr" defTabSz="914400" rtl="0" eaLnBrk="1" fontAlgn="auto" latinLnBrk="0" hangingPunct="1">
              <a:lnSpc>
                <a:spcPct val="100000"/>
              </a:lnSpc>
              <a:spcBef>
                <a:spcPts val="500"/>
              </a:spcBef>
              <a:spcAft>
                <a:spcPts val="0"/>
              </a:spcAft>
              <a:buClrTx/>
              <a:buSzTx/>
              <a:buFontTx/>
              <a:buNone/>
              <a:tabLst/>
              <a:defRPr/>
            </a:pPr>
            <a:endParaRPr kumimoji="1" lang="en-US" altLang="zh-CN" sz="2000" b="1" i="0" u="none" strike="noStrike" kern="0" cap="none" spc="0" normalizeH="0" baseline="0" noProof="0" dirty="0">
              <a:ln>
                <a:noFill/>
              </a:ln>
              <a:solidFill>
                <a:srgbClr val="9999FF">
                  <a:lumMod val="50000"/>
                </a:srgbClr>
              </a:solidFill>
              <a:effectLst/>
              <a:uLnTx/>
              <a:uFillTx/>
              <a:latin typeface="Times New Roman" panose="02020603050405020304" pitchFamily="18" charset="0"/>
              <a:ea typeface="SimHei" panose="02010609060101010101" pitchFamily="49" charset="-122"/>
              <a:cs typeface="Times New Roman" panose="02020603050405020304" pitchFamily="18" charset="0"/>
            </a:endParaRPr>
          </a:p>
        </p:txBody>
      </p:sp>
      <p:sp>
        <p:nvSpPr>
          <p:cNvPr id="14" name="矩形 13">
            <a:extLst>
              <a:ext uri="{FF2B5EF4-FFF2-40B4-BE49-F238E27FC236}">
                <a16:creationId xmlns:a16="http://schemas.microsoft.com/office/drawing/2014/main" id="{1DE464B7-4085-485E-8EA7-F5142B4D808F}"/>
              </a:ext>
            </a:extLst>
          </p:cNvPr>
          <p:cNvSpPr/>
          <p:nvPr/>
        </p:nvSpPr>
        <p:spPr>
          <a:xfrm>
            <a:off x="2078364" y="34713"/>
            <a:ext cx="6300123"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2000" b="1" i="0" u="none" strike="noStrike" kern="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Accurate climate prediction:</a:t>
            </a:r>
            <a:r>
              <a:rPr kumimoji="1" lang="zh-CN" altLang="en-US" sz="2000" b="1" i="0" u="none" strike="noStrike" kern="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 </a:t>
            </a:r>
            <a:r>
              <a:rPr kumimoji="1" lang="en-US" altLang="zh-CN" sz="2000" b="1" i="0" u="none" strike="noStrike" kern="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Difficulties and challenges</a:t>
            </a:r>
            <a:endParaRPr kumimoji="1" lang="zh-CN" altLang="en-US" sz="2000" b="1" i="0" u="none" strike="noStrike" kern="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5" name="文本框 14">
            <a:extLst>
              <a:ext uri="{FF2B5EF4-FFF2-40B4-BE49-F238E27FC236}">
                <a16:creationId xmlns:a16="http://schemas.microsoft.com/office/drawing/2014/main" id="{64CAAA32-1EB3-457A-9E25-0E906FFAA611}"/>
              </a:ext>
            </a:extLst>
          </p:cNvPr>
          <p:cNvSpPr txBox="1"/>
          <p:nvPr/>
        </p:nvSpPr>
        <p:spPr>
          <a:xfrm>
            <a:off x="91728" y="465514"/>
            <a:ext cx="9976543" cy="584775"/>
          </a:xfrm>
          <a:prstGeom prst="rect">
            <a:avLst/>
          </a:prstGeom>
          <a:noFill/>
        </p:spPr>
        <p:txBody>
          <a:bodyPr wrap="square" rtlCol="0">
            <a:spAutoFit/>
          </a:bodyPr>
          <a:lstStyle/>
          <a:p>
            <a:pPr marL="0" marR="0" lvl="0" indent="0" algn="ctr" defTabSz="914400" rtl="0" eaLnBrk="0" fontAlgn="base" latinLnBrk="0" hangingPunct="0">
              <a:spcBef>
                <a:spcPct val="0"/>
              </a:spcBef>
              <a:spcAft>
                <a:spcPct val="0"/>
              </a:spcAft>
              <a:buClrTx/>
              <a:buSzTx/>
              <a:buFontTx/>
              <a:buNone/>
              <a:tabLst/>
              <a:defRPr/>
            </a:pPr>
            <a:r>
              <a:rPr kumimoji="1" lang="en-US" altLang="zh-CN" sz="1600" b="1" i="0" u="none" strike="noStrike" kern="1200" cap="none" spc="0" normalizeH="0" baseline="0" noProof="0" dirty="0">
                <a:ln>
                  <a:noFill/>
                </a:ln>
                <a:solidFill>
                  <a:srgbClr val="000000"/>
                </a:solidFill>
                <a:effectLst/>
                <a:uLnTx/>
                <a:uFillTx/>
                <a:latin typeface="Times New Roman" panose="02020603050405020304" pitchFamily="18" charset="0"/>
                <a:ea typeface="SimHei" panose="02010609060101010101" pitchFamily="49" charset="-122"/>
                <a:cs typeface="Times New Roman" panose="02020603050405020304" pitchFamily="18" charset="0"/>
              </a:rPr>
              <a:t>Potential predictability (</a:t>
            </a:r>
            <a:r>
              <a:rPr kumimoji="1" lang="en-US" altLang="zh-CN" sz="1600" b="1" i="0" u="none" strike="noStrike" kern="1200" cap="none" spc="0" normalizeH="0" baseline="0" noProof="0" dirty="0">
                <a:ln>
                  <a:noFill/>
                </a:ln>
                <a:solidFill>
                  <a:srgbClr val="FF0000"/>
                </a:solidFill>
                <a:effectLst/>
                <a:uLnTx/>
                <a:uFillTx/>
                <a:latin typeface="Times New Roman" panose="02020603050405020304" pitchFamily="18" charset="0"/>
                <a:ea typeface="SimHei" panose="02010609060101010101" pitchFamily="49" charset="-122"/>
                <a:cs typeface="Times New Roman" panose="02020603050405020304" pitchFamily="18" charset="0"/>
              </a:rPr>
              <a:t>TCC</a:t>
            </a:r>
            <a:r>
              <a:rPr kumimoji="1" lang="en-US" altLang="zh-CN" sz="1600" b="1" i="0" u="none" strike="noStrike" kern="1200" cap="none" spc="0" normalizeH="0" baseline="0" noProof="0" dirty="0">
                <a:ln>
                  <a:noFill/>
                </a:ln>
                <a:solidFill>
                  <a:srgbClr val="000000"/>
                </a:solidFill>
                <a:effectLst/>
                <a:uLnTx/>
                <a:uFillTx/>
                <a:latin typeface="Times New Roman" panose="02020603050405020304" pitchFamily="18" charset="0"/>
                <a:ea typeface="SimHei" panose="02010609060101010101" pitchFamily="49" charset="-122"/>
                <a:cs typeface="Times New Roman" panose="02020603050405020304" pitchFamily="18" charset="0"/>
              </a:rPr>
              <a:t>) of global seasonal precipitation anomalies determined by an optimal combination of </a:t>
            </a:r>
            <a:r>
              <a:rPr kumimoji="1" lang="en-US" altLang="zh-CN" sz="1600" b="1" i="0" u="none" strike="noStrike" kern="1200" cap="none" spc="0" normalizeH="0" baseline="0" noProof="0" dirty="0">
                <a:ln>
                  <a:noFill/>
                </a:ln>
                <a:solidFill>
                  <a:srgbClr val="FF0000"/>
                </a:solidFill>
                <a:effectLst/>
                <a:uLnTx/>
                <a:uFillTx/>
                <a:latin typeface="Times New Roman" panose="02020603050405020304" pitchFamily="18" charset="0"/>
                <a:ea typeface="SimHei" panose="02010609060101010101" pitchFamily="49" charset="-122"/>
                <a:cs typeface="Times New Roman" panose="02020603050405020304" pitchFamily="18" charset="0"/>
              </a:rPr>
              <a:t>observed (or perfectly predicted)</a:t>
            </a:r>
            <a:r>
              <a:rPr kumimoji="1" lang="en-US" altLang="zh-CN" sz="1600" b="1" i="0" u="none" strike="noStrike" kern="1200" cap="none" spc="0" normalizeH="0" baseline="0" noProof="0" dirty="0">
                <a:ln>
                  <a:noFill/>
                </a:ln>
                <a:solidFill>
                  <a:srgbClr val="000000"/>
                </a:solidFill>
                <a:effectLst/>
                <a:uLnTx/>
                <a:uFillTx/>
                <a:latin typeface="Times New Roman" panose="02020603050405020304" pitchFamily="18" charset="0"/>
                <a:ea typeface="SimHei" panose="02010609060101010101" pitchFamily="49" charset="-122"/>
                <a:cs typeface="Times New Roman" panose="02020603050405020304" pitchFamily="18" charset="0"/>
              </a:rPr>
              <a:t> tropical &amp; extratropical </a:t>
            </a:r>
            <a:r>
              <a:rPr kumimoji="1" lang="en-US" altLang="zh-CN" sz="1600" b="1" i="0" u="none" strike="noStrike" kern="1200" cap="none" spc="0" normalizeH="0" baseline="0" noProof="0" dirty="0">
                <a:ln>
                  <a:noFill/>
                </a:ln>
                <a:solidFill>
                  <a:srgbClr val="FF0000"/>
                </a:solidFill>
                <a:effectLst/>
                <a:uLnTx/>
                <a:uFillTx/>
                <a:latin typeface="Times New Roman" panose="02020603050405020304" pitchFamily="18" charset="0"/>
                <a:ea typeface="SimHei" panose="02010609060101010101" pitchFamily="49" charset="-122"/>
                <a:cs typeface="Times New Roman" panose="02020603050405020304" pitchFamily="18" charset="0"/>
              </a:rPr>
              <a:t>climate modes</a:t>
            </a:r>
            <a:endParaRPr kumimoji="1" lang="zh-CN" altLang="en-US" sz="1600" b="1" i="0" u="none" strike="noStrike" kern="1200" cap="none" spc="0" normalizeH="0" baseline="0" noProof="0" dirty="0">
              <a:ln>
                <a:noFill/>
              </a:ln>
              <a:solidFill>
                <a:srgbClr val="FF0000"/>
              </a:solidFill>
              <a:effectLst/>
              <a:uLnTx/>
              <a:uFillTx/>
              <a:latin typeface="Times New Roman" panose="02020603050405020304" pitchFamily="18" charset="0"/>
              <a:ea typeface="SimHei" panose="02010609060101010101" pitchFamily="49" charset="-122"/>
              <a:cs typeface="Times New Roman" panose="02020603050405020304" pitchFamily="18" charset="0"/>
            </a:endParaRPr>
          </a:p>
        </p:txBody>
      </p:sp>
      <p:pic>
        <p:nvPicPr>
          <p:cNvPr id="7" name="图片 6">
            <a:extLst>
              <a:ext uri="{FF2B5EF4-FFF2-40B4-BE49-F238E27FC236}">
                <a16:creationId xmlns:a16="http://schemas.microsoft.com/office/drawing/2014/main" id="{56C551DB-7F7F-44A7-BB5E-2D7B3646C2B7}"/>
              </a:ext>
            </a:extLst>
          </p:cNvPr>
          <p:cNvPicPr/>
          <p:nvPr/>
        </p:nvPicPr>
        <p:blipFill rotWithShape="1">
          <a:blip r:embed="rId3" cstate="print">
            <a:extLst>
              <a:ext uri="{28A0092B-C50C-407E-A947-70E740481C1C}">
                <a14:useLocalDpi xmlns:a14="http://schemas.microsoft.com/office/drawing/2010/main" val="0"/>
              </a:ext>
            </a:extLst>
          </a:blip>
          <a:srcRect b="3848"/>
          <a:stretch/>
        </p:blipFill>
        <p:spPr bwMode="auto">
          <a:xfrm>
            <a:off x="916318" y="1586801"/>
            <a:ext cx="3600400" cy="3800316"/>
          </a:xfrm>
          <a:prstGeom prst="rect">
            <a:avLst/>
          </a:prstGeom>
          <a:noFill/>
          <a:ln>
            <a:noFill/>
          </a:ln>
          <a:extLst>
            <a:ext uri="{53640926-AAD7-44D8-BBD7-CCE9431645EC}">
              <a14:shadowObscured xmlns:a14="http://schemas.microsoft.com/office/drawing/2010/main"/>
            </a:ext>
          </a:extLst>
        </p:spPr>
      </p:pic>
      <p:grpSp>
        <p:nvGrpSpPr>
          <p:cNvPr id="2" name="组合 1">
            <a:extLst>
              <a:ext uri="{FF2B5EF4-FFF2-40B4-BE49-F238E27FC236}">
                <a16:creationId xmlns:a16="http://schemas.microsoft.com/office/drawing/2014/main" id="{2A59682B-8334-4812-81DF-93DA6A6959FB}"/>
              </a:ext>
            </a:extLst>
          </p:cNvPr>
          <p:cNvGrpSpPr/>
          <p:nvPr/>
        </p:nvGrpSpPr>
        <p:grpSpPr>
          <a:xfrm>
            <a:off x="4660734" y="1544133"/>
            <a:ext cx="5171794" cy="3955170"/>
            <a:chOff x="4500463" y="1417340"/>
            <a:chExt cx="4998979" cy="3955170"/>
          </a:xfrm>
        </p:grpSpPr>
        <p:pic>
          <p:nvPicPr>
            <p:cNvPr id="9" name="图片 8">
              <a:extLst>
                <a:ext uri="{FF2B5EF4-FFF2-40B4-BE49-F238E27FC236}">
                  <a16:creationId xmlns:a16="http://schemas.microsoft.com/office/drawing/2014/main" id="{5CB3E770-6559-49A6-B485-6F92F8E50A96}"/>
                </a:ext>
              </a:extLst>
            </p:cNvPr>
            <p:cNvPicPr/>
            <p:nvPr/>
          </p:nvPicPr>
          <p:blipFill rotWithShape="1">
            <a:blip r:embed="rId4" cstate="print">
              <a:extLst>
                <a:ext uri="{28A0092B-C50C-407E-A947-70E740481C1C}">
                  <a14:useLocalDpi xmlns:a14="http://schemas.microsoft.com/office/drawing/2010/main" val="0"/>
                </a:ext>
              </a:extLst>
            </a:blip>
            <a:srcRect r="48784"/>
            <a:stretch/>
          </p:blipFill>
          <p:spPr bwMode="auto">
            <a:xfrm>
              <a:off x="4500463" y="1460008"/>
              <a:ext cx="1947688" cy="3912502"/>
            </a:xfrm>
            <a:prstGeom prst="rect">
              <a:avLst/>
            </a:prstGeom>
            <a:noFill/>
            <a:ln>
              <a:noFill/>
            </a:ln>
          </p:spPr>
        </p:pic>
        <p:pic>
          <p:nvPicPr>
            <p:cNvPr id="12" name="图片 11">
              <a:extLst>
                <a:ext uri="{FF2B5EF4-FFF2-40B4-BE49-F238E27FC236}">
                  <a16:creationId xmlns:a16="http://schemas.microsoft.com/office/drawing/2014/main" id="{3CB9D90F-6700-4D39-9721-E891230B65D7}"/>
                </a:ext>
              </a:extLst>
            </p:cNvPr>
            <p:cNvPicPr/>
            <p:nvPr/>
          </p:nvPicPr>
          <p:blipFill rotWithShape="1">
            <a:blip r:embed="rId5" cstate="print">
              <a:extLst>
                <a:ext uri="{28A0092B-C50C-407E-A947-70E740481C1C}">
                  <a14:useLocalDpi xmlns:a14="http://schemas.microsoft.com/office/drawing/2010/main" val="0"/>
                </a:ext>
              </a:extLst>
            </a:blip>
            <a:srcRect r="73210"/>
            <a:stretch/>
          </p:blipFill>
          <p:spPr bwMode="auto">
            <a:xfrm>
              <a:off x="6088112" y="1417340"/>
              <a:ext cx="1947688" cy="3912502"/>
            </a:xfrm>
            <a:prstGeom prst="rect">
              <a:avLst/>
            </a:prstGeom>
            <a:noFill/>
            <a:ln>
              <a:noFill/>
            </a:ln>
          </p:spPr>
        </p:pic>
        <p:pic>
          <p:nvPicPr>
            <p:cNvPr id="11" name="图片 10">
              <a:extLst>
                <a:ext uri="{FF2B5EF4-FFF2-40B4-BE49-F238E27FC236}">
                  <a16:creationId xmlns:a16="http://schemas.microsoft.com/office/drawing/2014/main" id="{C451209C-1347-423B-82EE-0F9FE25D9BA2}"/>
                </a:ext>
              </a:extLst>
            </p:cNvPr>
            <p:cNvPicPr/>
            <p:nvPr/>
          </p:nvPicPr>
          <p:blipFill rotWithShape="1">
            <a:blip r:embed="rId6" cstate="print">
              <a:extLst>
                <a:ext uri="{28A0092B-C50C-407E-A947-70E740481C1C}">
                  <a14:useLocalDpi xmlns:a14="http://schemas.microsoft.com/office/drawing/2010/main" val="0"/>
                </a:ext>
              </a:extLst>
            </a:blip>
            <a:srcRect r="49684"/>
            <a:stretch/>
          </p:blipFill>
          <p:spPr bwMode="auto">
            <a:xfrm>
              <a:off x="7744296" y="1433618"/>
              <a:ext cx="1755146" cy="3879946"/>
            </a:xfrm>
            <a:prstGeom prst="rect">
              <a:avLst/>
            </a:prstGeom>
            <a:noFill/>
            <a:ln>
              <a:noFill/>
            </a:ln>
          </p:spPr>
        </p:pic>
      </p:grpSp>
      <p:sp>
        <p:nvSpPr>
          <p:cNvPr id="3" name="文本框 2">
            <a:extLst>
              <a:ext uri="{FF2B5EF4-FFF2-40B4-BE49-F238E27FC236}">
                <a16:creationId xmlns:a16="http://schemas.microsoft.com/office/drawing/2014/main" id="{F5D9AB7E-0D18-4D14-886B-406F3853B51C}"/>
              </a:ext>
            </a:extLst>
          </p:cNvPr>
          <p:cNvSpPr txBox="1"/>
          <p:nvPr/>
        </p:nvSpPr>
        <p:spPr>
          <a:xfrm>
            <a:off x="261972" y="1921396"/>
            <a:ext cx="654346" cy="307777"/>
          </a:xfrm>
          <a:prstGeom prst="rect">
            <a:avLst/>
          </a:prstGeom>
          <a:noFill/>
        </p:spPr>
        <p:txBody>
          <a:bodyPr wrap="none" rtlCol="0">
            <a:spAutoFit/>
          </a:bodyPr>
          <a:lstStyle/>
          <a:p>
            <a:r>
              <a:rPr lang="en-US" altLang="zh-CN" sz="1400" b="1" dirty="0">
                <a:solidFill>
                  <a:srgbClr val="0432FF"/>
                </a:solidFill>
              </a:rPr>
              <a:t>MAM</a:t>
            </a:r>
            <a:endParaRPr lang="zh-CN" altLang="en-US" sz="1400" b="1" dirty="0">
              <a:solidFill>
                <a:srgbClr val="0432FF"/>
              </a:solidFill>
            </a:endParaRPr>
          </a:p>
        </p:txBody>
      </p:sp>
      <p:sp>
        <p:nvSpPr>
          <p:cNvPr id="16" name="文本框 15">
            <a:extLst>
              <a:ext uri="{FF2B5EF4-FFF2-40B4-BE49-F238E27FC236}">
                <a16:creationId xmlns:a16="http://schemas.microsoft.com/office/drawing/2014/main" id="{DCF1E144-7F18-4A4E-98CE-2FF68626FF52}"/>
              </a:ext>
            </a:extLst>
          </p:cNvPr>
          <p:cNvSpPr txBox="1"/>
          <p:nvPr/>
        </p:nvSpPr>
        <p:spPr>
          <a:xfrm>
            <a:off x="255464" y="2869136"/>
            <a:ext cx="494046" cy="307777"/>
          </a:xfrm>
          <a:prstGeom prst="rect">
            <a:avLst/>
          </a:prstGeom>
          <a:noFill/>
        </p:spPr>
        <p:txBody>
          <a:bodyPr wrap="none" rtlCol="0">
            <a:spAutoFit/>
          </a:bodyPr>
          <a:lstStyle/>
          <a:p>
            <a:r>
              <a:rPr lang="en-US" altLang="zh-CN" sz="1400" b="1" dirty="0">
                <a:solidFill>
                  <a:srgbClr val="0432FF"/>
                </a:solidFill>
              </a:rPr>
              <a:t>JJA</a:t>
            </a:r>
            <a:endParaRPr lang="zh-CN" altLang="en-US" sz="1400" b="1" dirty="0">
              <a:solidFill>
                <a:srgbClr val="0432FF"/>
              </a:solidFill>
            </a:endParaRPr>
          </a:p>
        </p:txBody>
      </p:sp>
      <p:sp>
        <p:nvSpPr>
          <p:cNvPr id="17" name="文本框 16">
            <a:extLst>
              <a:ext uri="{FF2B5EF4-FFF2-40B4-BE49-F238E27FC236}">
                <a16:creationId xmlns:a16="http://schemas.microsoft.com/office/drawing/2014/main" id="{F834514A-E0E7-4172-993F-A3DD02F2B513}"/>
              </a:ext>
            </a:extLst>
          </p:cNvPr>
          <p:cNvSpPr txBox="1"/>
          <p:nvPr/>
        </p:nvSpPr>
        <p:spPr>
          <a:xfrm>
            <a:off x="261971" y="3865612"/>
            <a:ext cx="553357" cy="307777"/>
          </a:xfrm>
          <a:prstGeom prst="rect">
            <a:avLst/>
          </a:prstGeom>
          <a:noFill/>
        </p:spPr>
        <p:txBody>
          <a:bodyPr wrap="none" rtlCol="0">
            <a:spAutoFit/>
          </a:bodyPr>
          <a:lstStyle/>
          <a:p>
            <a:r>
              <a:rPr lang="en-US" altLang="zh-CN" sz="1400" b="1" dirty="0">
                <a:solidFill>
                  <a:srgbClr val="0432FF"/>
                </a:solidFill>
              </a:rPr>
              <a:t>SON</a:t>
            </a:r>
            <a:endParaRPr lang="zh-CN" altLang="en-US" sz="1400" b="1" dirty="0">
              <a:solidFill>
                <a:srgbClr val="0432FF"/>
              </a:solidFill>
            </a:endParaRPr>
          </a:p>
        </p:txBody>
      </p:sp>
      <p:sp>
        <p:nvSpPr>
          <p:cNvPr id="18" name="文本框 17">
            <a:extLst>
              <a:ext uri="{FF2B5EF4-FFF2-40B4-BE49-F238E27FC236}">
                <a16:creationId xmlns:a16="http://schemas.microsoft.com/office/drawing/2014/main" id="{A6A77B83-7031-4749-B067-147C2195C808}"/>
              </a:ext>
            </a:extLst>
          </p:cNvPr>
          <p:cNvSpPr txBox="1"/>
          <p:nvPr/>
        </p:nvSpPr>
        <p:spPr>
          <a:xfrm>
            <a:off x="261972" y="4895543"/>
            <a:ext cx="513282" cy="307777"/>
          </a:xfrm>
          <a:prstGeom prst="rect">
            <a:avLst/>
          </a:prstGeom>
          <a:noFill/>
        </p:spPr>
        <p:txBody>
          <a:bodyPr wrap="none" rtlCol="0">
            <a:spAutoFit/>
          </a:bodyPr>
          <a:lstStyle/>
          <a:p>
            <a:r>
              <a:rPr lang="en-US" altLang="zh-CN" sz="1400" b="1" dirty="0">
                <a:solidFill>
                  <a:srgbClr val="0432FF"/>
                </a:solidFill>
              </a:rPr>
              <a:t>DJF</a:t>
            </a:r>
            <a:endParaRPr lang="zh-CN" altLang="en-US" sz="1400" b="1" dirty="0">
              <a:solidFill>
                <a:srgbClr val="0432FF"/>
              </a:solidFill>
            </a:endParaRPr>
          </a:p>
        </p:txBody>
      </p:sp>
      <p:sp>
        <p:nvSpPr>
          <p:cNvPr id="19" name="文本框 18">
            <a:extLst>
              <a:ext uri="{FF2B5EF4-FFF2-40B4-BE49-F238E27FC236}">
                <a16:creationId xmlns:a16="http://schemas.microsoft.com/office/drawing/2014/main" id="{1D913F66-49EC-4DD1-9CD1-FB9CE32FA163}"/>
              </a:ext>
            </a:extLst>
          </p:cNvPr>
          <p:cNvSpPr txBox="1"/>
          <p:nvPr/>
        </p:nvSpPr>
        <p:spPr>
          <a:xfrm>
            <a:off x="2593663" y="1139184"/>
            <a:ext cx="1778495" cy="400110"/>
          </a:xfrm>
          <a:prstGeom prst="rect">
            <a:avLst/>
          </a:prstGeom>
          <a:noFill/>
        </p:spPr>
        <p:txBody>
          <a:bodyPr wrap="square">
            <a:spAutoFit/>
          </a:bodyPr>
          <a:lstStyle/>
          <a:p>
            <a:pPr algn="ctr"/>
            <a:r>
              <a:rPr kumimoji="1" lang="en-US" altLang="zh-CN" sz="1000" b="1" i="0" u="none" strike="noStrike" kern="1200" cap="none" spc="0" normalizeH="0" baseline="0" noProof="0" dirty="0">
                <a:ln>
                  <a:noFill/>
                </a:ln>
                <a:solidFill>
                  <a:srgbClr val="0432FF"/>
                </a:solidFill>
                <a:effectLst/>
                <a:uLnTx/>
                <a:uFillTx/>
                <a:latin typeface="Times New Roman" panose="02020603050405020304" pitchFamily="18" charset="0"/>
                <a:ea typeface="SimHei" panose="02010609060101010101" pitchFamily="49" charset="-122"/>
                <a:cs typeface="Times New Roman" panose="02020603050405020304" pitchFamily="18" charset="0"/>
              </a:rPr>
              <a:t>Actual TCC Skill by C3S </a:t>
            </a:r>
            <a:r>
              <a:rPr kumimoji="1" lang="en-US" altLang="zh-CN" sz="1000" b="1" dirty="0">
                <a:solidFill>
                  <a:srgbClr val="0432FF"/>
                </a:solidFill>
                <a:ea typeface="SimHei" panose="02010609060101010101" pitchFamily="49" charset="-122"/>
                <a:cs typeface="Times New Roman" panose="02020603050405020304" pitchFamily="18" charset="0"/>
              </a:rPr>
              <a:t>CGCMS’ </a:t>
            </a:r>
            <a:r>
              <a:rPr kumimoji="1" lang="en-US" altLang="zh-CN" sz="1000" b="1" i="0" u="none" strike="noStrike" kern="1200" cap="none" spc="0" normalizeH="0" baseline="0" noProof="0" dirty="0">
                <a:ln>
                  <a:noFill/>
                </a:ln>
                <a:solidFill>
                  <a:srgbClr val="0432FF"/>
                </a:solidFill>
                <a:effectLst/>
                <a:uLnTx/>
                <a:uFillTx/>
                <a:latin typeface="Times New Roman" panose="02020603050405020304" pitchFamily="18" charset="0"/>
                <a:ea typeface="SimHei" panose="02010609060101010101" pitchFamily="49" charset="-122"/>
                <a:cs typeface="Times New Roman" panose="02020603050405020304" pitchFamily="18" charset="0"/>
              </a:rPr>
              <a:t>MME (1994-2016) </a:t>
            </a:r>
            <a:endParaRPr lang="zh-CN" altLang="en-US" sz="1000" dirty="0">
              <a:solidFill>
                <a:srgbClr val="0432FF"/>
              </a:solidFill>
            </a:endParaRPr>
          </a:p>
        </p:txBody>
      </p:sp>
      <p:sp>
        <p:nvSpPr>
          <p:cNvPr id="20" name="文本框 19">
            <a:extLst>
              <a:ext uri="{FF2B5EF4-FFF2-40B4-BE49-F238E27FC236}">
                <a16:creationId xmlns:a16="http://schemas.microsoft.com/office/drawing/2014/main" id="{88C2DEC3-176E-4506-82ED-3600D53DC2F3}"/>
              </a:ext>
            </a:extLst>
          </p:cNvPr>
          <p:cNvSpPr txBox="1"/>
          <p:nvPr/>
        </p:nvSpPr>
        <p:spPr>
          <a:xfrm>
            <a:off x="865286" y="1057300"/>
            <a:ext cx="1728377" cy="553998"/>
          </a:xfrm>
          <a:prstGeom prst="rect">
            <a:avLst/>
          </a:prstGeom>
          <a:noFill/>
        </p:spPr>
        <p:txBody>
          <a:bodyPr wrap="square">
            <a:spAutoFit/>
          </a:bodyPr>
          <a:lstStyle/>
          <a:p>
            <a:pPr algn="ctr"/>
            <a:r>
              <a:rPr kumimoji="1" lang="en-US" altLang="zh-CN" sz="1000" b="1" i="0" u="none" strike="noStrike" kern="1200" cap="none" spc="0" normalizeH="0" baseline="0" noProof="0" dirty="0">
                <a:ln>
                  <a:noFill/>
                </a:ln>
                <a:solidFill>
                  <a:srgbClr val="0432FF"/>
                </a:solidFill>
                <a:effectLst/>
                <a:uLnTx/>
                <a:uFillTx/>
                <a:latin typeface="Times New Roman" panose="02020603050405020304" pitchFamily="18" charset="0"/>
                <a:ea typeface="SimHei" panose="02010609060101010101" pitchFamily="49" charset="-122"/>
                <a:cs typeface="Times New Roman" panose="02020603050405020304" pitchFamily="18" charset="0"/>
              </a:rPr>
              <a:t>Potential TCC skill by an optimal combination of  climate modes (1994-2016) </a:t>
            </a:r>
            <a:endParaRPr lang="zh-CN" altLang="en-US" sz="1000" dirty="0">
              <a:solidFill>
                <a:srgbClr val="0432FF"/>
              </a:solidFill>
            </a:endParaRPr>
          </a:p>
        </p:txBody>
      </p:sp>
      <p:sp>
        <p:nvSpPr>
          <p:cNvPr id="21" name="文本框 20">
            <a:extLst>
              <a:ext uri="{FF2B5EF4-FFF2-40B4-BE49-F238E27FC236}">
                <a16:creationId xmlns:a16="http://schemas.microsoft.com/office/drawing/2014/main" id="{66B2A4CA-8C21-43F5-B0BC-D993EE68F244}"/>
              </a:ext>
            </a:extLst>
          </p:cNvPr>
          <p:cNvSpPr txBox="1"/>
          <p:nvPr/>
        </p:nvSpPr>
        <p:spPr>
          <a:xfrm>
            <a:off x="4716900" y="1057300"/>
            <a:ext cx="1875268" cy="553998"/>
          </a:xfrm>
          <a:prstGeom prst="rect">
            <a:avLst/>
          </a:prstGeom>
          <a:noFill/>
        </p:spPr>
        <p:txBody>
          <a:bodyPr wrap="square">
            <a:spAutoFit/>
          </a:bodyPr>
          <a:lstStyle/>
          <a:p>
            <a:pPr algn="ctr"/>
            <a:r>
              <a:rPr kumimoji="1" lang="en-US" altLang="zh-CN" sz="1000" b="1" i="0" u="none" strike="noStrike" kern="1200" cap="none" spc="0" normalizeH="0" baseline="0" noProof="0" dirty="0">
                <a:ln>
                  <a:noFill/>
                </a:ln>
                <a:solidFill>
                  <a:srgbClr val="0432FF"/>
                </a:solidFill>
                <a:effectLst/>
                <a:uLnTx/>
                <a:uFillTx/>
                <a:latin typeface="Times New Roman" panose="02020603050405020304" pitchFamily="18" charset="0"/>
                <a:ea typeface="SimHei" panose="02010609060101010101" pitchFamily="49" charset="-122"/>
                <a:cs typeface="Times New Roman" panose="02020603050405020304" pitchFamily="18" charset="0"/>
              </a:rPr>
              <a:t>Potential TCC by the leading tropical climate mode</a:t>
            </a:r>
          </a:p>
          <a:p>
            <a:pPr algn="ctr"/>
            <a:r>
              <a:rPr kumimoji="1" lang="en-US" altLang="zh-CN" sz="1000" b="1" i="0" u="none" strike="noStrike" kern="1200" cap="none" spc="0" normalizeH="0" baseline="0" noProof="0" dirty="0">
                <a:ln>
                  <a:noFill/>
                </a:ln>
                <a:solidFill>
                  <a:srgbClr val="0432FF"/>
                </a:solidFill>
                <a:effectLst/>
                <a:uLnTx/>
                <a:uFillTx/>
                <a:latin typeface="Times New Roman" panose="02020603050405020304" pitchFamily="18" charset="0"/>
                <a:ea typeface="SimHei" panose="02010609060101010101" pitchFamily="49" charset="-122"/>
                <a:cs typeface="Times New Roman" panose="02020603050405020304" pitchFamily="18" charset="0"/>
              </a:rPr>
              <a:t> (1981-2023) </a:t>
            </a:r>
            <a:endParaRPr lang="zh-CN" altLang="en-US" sz="1000" dirty="0">
              <a:solidFill>
                <a:srgbClr val="0432FF"/>
              </a:solidFill>
            </a:endParaRPr>
          </a:p>
        </p:txBody>
      </p:sp>
      <p:sp>
        <p:nvSpPr>
          <p:cNvPr id="22" name="文本框 21">
            <a:extLst>
              <a:ext uri="{FF2B5EF4-FFF2-40B4-BE49-F238E27FC236}">
                <a16:creationId xmlns:a16="http://schemas.microsoft.com/office/drawing/2014/main" id="{27D98CA8-3373-4183-B2AA-60723120C479}"/>
              </a:ext>
            </a:extLst>
          </p:cNvPr>
          <p:cNvSpPr txBox="1"/>
          <p:nvPr/>
        </p:nvSpPr>
        <p:spPr>
          <a:xfrm>
            <a:off x="6353911" y="1056261"/>
            <a:ext cx="1822433" cy="553998"/>
          </a:xfrm>
          <a:prstGeom prst="rect">
            <a:avLst/>
          </a:prstGeom>
          <a:noFill/>
        </p:spPr>
        <p:txBody>
          <a:bodyPr wrap="square">
            <a:spAutoFit/>
          </a:bodyPr>
          <a:lstStyle/>
          <a:p>
            <a:pPr algn="ctr"/>
            <a:r>
              <a:rPr kumimoji="1" lang="en-US" altLang="zh-CN" sz="1000" b="1" i="0" u="none" strike="noStrike" kern="1200" cap="none" spc="0" normalizeH="0" baseline="0" noProof="0" dirty="0">
                <a:ln>
                  <a:noFill/>
                </a:ln>
                <a:solidFill>
                  <a:srgbClr val="0432FF"/>
                </a:solidFill>
                <a:effectLst/>
                <a:uLnTx/>
                <a:uFillTx/>
                <a:latin typeface="Times New Roman" panose="02020603050405020304" pitchFamily="18" charset="0"/>
                <a:ea typeface="SimHei" panose="02010609060101010101" pitchFamily="49" charset="-122"/>
                <a:cs typeface="Times New Roman" panose="02020603050405020304" pitchFamily="18" charset="0"/>
              </a:rPr>
              <a:t>Potential  </a:t>
            </a:r>
            <a:r>
              <a:rPr kumimoji="1" lang="en-US" altLang="zh-CN" sz="1000" b="1" dirty="0">
                <a:solidFill>
                  <a:srgbClr val="0432FF"/>
                </a:solidFill>
                <a:ea typeface="SimHei" panose="02010609060101010101" pitchFamily="49" charset="-122"/>
                <a:cs typeface="Times New Roman" panose="02020603050405020304" pitchFamily="18" charset="0"/>
              </a:rPr>
              <a:t>TCC </a:t>
            </a:r>
            <a:r>
              <a:rPr kumimoji="1" lang="en-US" altLang="zh-CN" sz="1000" b="1" i="0" u="none" strike="noStrike" kern="1200" cap="none" spc="0" normalizeH="0" baseline="0" noProof="0" dirty="0">
                <a:ln>
                  <a:noFill/>
                </a:ln>
                <a:solidFill>
                  <a:srgbClr val="0432FF"/>
                </a:solidFill>
                <a:effectLst/>
                <a:uLnTx/>
                <a:uFillTx/>
                <a:latin typeface="Times New Roman" panose="02020603050405020304" pitchFamily="18" charset="0"/>
                <a:ea typeface="SimHei" panose="02010609060101010101" pitchFamily="49" charset="-122"/>
                <a:cs typeface="Times New Roman" panose="02020603050405020304" pitchFamily="18" charset="0"/>
              </a:rPr>
              <a:t>by the leading extratropical NH climate mode (1981-2023) </a:t>
            </a:r>
            <a:endParaRPr lang="zh-CN" altLang="en-US" sz="1000" dirty="0">
              <a:solidFill>
                <a:srgbClr val="0432FF"/>
              </a:solidFill>
            </a:endParaRPr>
          </a:p>
        </p:txBody>
      </p:sp>
      <p:sp>
        <p:nvSpPr>
          <p:cNvPr id="23" name="文本框 22">
            <a:extLst>
              <a:ext uri="{FF2B5EF4-FFF2-40B4-BE49-F238E27FC236}">
                <a16:creationId xmlns:a16="http://schemas.microsoft.com/office/drawing/2014/main" id="{C541BCE2-D93F-45BC-8AF8-EEA45C4DDDBF}"/>
              </a:ext>
            </a:extLst>
          </p:cNvPr>
          <p:cNvSpPr txBox="1"/>
          <p:nvPr/>
        </p:nvSpPr>
        <p:spPr>
          <a:xfrm>
            <a:off x="8010095" y="1057300"/>
            <a:ext cx="1822433" cy="553998"/>
          </a:xfrm>
          <a:prstGeom prst="rect">
            <a:avLst/>
          </a:prstGeom>
          <a:noFill/>
        </p:spPr>
        <p:txBody>
          <a:bodyPr wrap="square">
            <a:spAutoFit/>
          </a:bodyPr>
          <a:lstStyle/>
          <a:p>
            <a:pPr algn="ctr"/>
            <a:r>
              <a:rPr kumimoji="1" lang="en-US" altLang="zh-CN" sz="1000" b="1" i="0" u="none" strike="noStrike" kern="1200" cap="none" spc="0" normalizeH="0" baseline="0" noProof="0" dirty="0">
                <a:ln>
                  <a:noFill/>
                </a:ln>
                <a:solidFill>
                  <a:srgbClr val="0432FF"/>
                </a:solidFill>
                <a:effectLst/>
                <a:uLnTx/>
                <a:uFillTx/>
                <a:latin typeface="Times New Roman" panose="02020603050405020304" pitchFamily="18" charset="0"/>
                <a:ea typeface="SimHei" panose="02010609060101010101" pitchFamily="49" charset="-122"/>
                <a:cs typeface="Times New Roman" panose="02020603050405020304" pitchFamily="18" charset="0"/>
              </a:rPr>
              <a:t>Potential TCC  by the leading extratropical SH climate mode (1981-2023) </a:t>
            </a:r>
            <a:endParaRPr lang="zh-CN" altLang="en-US" sz="1000" dirty="0">
              <a:solidFill>
                <a:srgbClr val="0432FF"/>
              </a:solidFill>
            </a:endParaRPr>
          </a:p>
        </p:txBody>
      </p:sp>
      <p:sp>
        <p:nvSpPr>
          <p:cNvPr id="8" name="文本框 7">
            <a:extLst>
              <a:ext uri="{FF2B5EF4-FFF2-40B4-BE49-F238E27FC236}">
                <a16:creationId xmlns:a16="http://schemas.microsoft.com/office/drawing/2014/main" id="{29078C8A-A0E5-4E44-9614-C034939B0450}"/>
              </a:ext>
            </a:extLst>
          </p:cNvPr>
          <p:cNvSpPr txBox="1"/>
          <p:nvPr/>
        </p:nvSpPr>
        <p:spPr>
          <a:xfrm>
            <a:off x="4215904" y="5372510"/>
            <a:ext cx="2691251" cy="307777"/>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楷体_GB2312" pitchFamily="49" charset="-122"/>
                <a:cs typeface="+mn-cs"/>
              </a:rPr>
              <a:t>Wang &amp; Yang et al</a:t>
            </a:r>
            <a:r>
              <a:rPr kumimoji="0" lang="zh-CN" altLang="en-US" sz="1400" b="0" i="0" u="none" strike="noStrike" kern="1200" cap="none" spc="0" normalizeH="0" baseline="0" noProof="0" dirty="0">
                <a:ln>
                  <a:noFill/>
                </a:ln>
                <a:solidFill>
                  <a:prstClr val="black"/>
                </a:solidFill>
                <a:effectLst/>
                <a:uLnTx/>
                <a:uFillTx/>
                <a:latin typeface="Times New Roman" panose="02020603050405020304" pitchFamily="18" charset="0"/>
                <a:ea typeface="楷体_GB2312" pitchFamily="49" charset="-122"/>
                <a:cs typeface="+mn-cs"/>
              </a:rPr>
              <a:t>（</a:t>
            </a: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楷体_GB2312" pitchFamily="49" charset="-122"/>
                <a:cs typeface="+mn-cs"/>
              </a:rPr>
              <a:t>CD</a:t>
            </a:r>
            <a:r>
              <a:rPr kumimoji="0" lang="zh-CN" altLang="en-US" sz="1400" b="0" i="0" u="none" strike="noStrike" kern="1200" cap="none" spc="0" normalizeH="0" baseline="0" noProof="0" dirty="0">
                <a:ln>
                  <a:noFill/>
                </a:ln>
                <a:solidFill>
                  <a:prstClr val="black"/>
                </a:solidFill>
                <a:effectLst/>
                <a:uLnTx/>
                <a:uFillTx/>
                <a:latin typeface="Times New Roman" panose="02020603050405020304" pitchFamily="18" charset="0"/>
                <a:ea typeface="楷体_GB2312" pitchFamily="49" charset="-122"/>
                <a:cs typeface="+mn-cs"/>
              </a:rPr>
              <a:t>，</a:t>
            </a: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楷体_GB2312" pitchFamily="49" charset="-122"/>
                <a:cs typeface="+mn-cs"/>
              </a:rPr>
              <a:t>2026</a:t>
            </a:r>
            <a:r>
              <a:rPr kumimoji="0" lang="zh-CN" altLang="en-US" sz="1400" b="0" i="0" u="none" strike="noStrike" kern="1200" cap="none" spc="0" normalizeH="0" baseline="0" noProof="0" dirty="0">
                <a:ln>
                  <a:noFill/>
                </a:ln>
                <a:solidFill>
                  <a:prstClr val="black"/>
                </a:solidFill>
                <a:effectLst/>
                <a:uLnTx/>
                <a:uFillTx/>
                <a:latin typeface="Times New Roman" panose="02020603050405020304" pitchFamily="18" charset="0"/>
                <a:ea typeface="楷体_GB2312" pitchFamily="49" charset="-122"/>
                <a:cs typeface="+mn-cs"/>
              </a:rPr>
              <a:t>）</a:t>
            </a:r>
          </a:p>
        </p:txBody>
      </p:sp>
    </p:spTree>
    <p:extLst>
      <p:ext uri="{BB962C8B-B14F-4D97-AF65-F5344CB8AC3E}">
        <p14:creationId xmlns:p14="http://schemas.microsoft.com/office/powerpoint/2010/main" val="16913935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圆角矩形 86"/>
          <p:cNvSpPr/>
          <p:nvPr/>
        </p:nvSpPr>
        <p:spPr>
          <a:xfrm>
            <a:off x="628364" y="1622702"/>
            <a:ext cx="8916131" cy="3683069"/>
          </a:xfrm>
          <a:prstGeom prst="roundRect">
            <a:avLst/>
          </a:prstGeom>
          <a:ln w="19050">
            <a:solidFill>
              <a:srgbClr val="103AE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127">
              <a:solidFill>
                <a:srgbClr val="000000"/>
              </a:solidFill>
            </a:endParaRPr>
          </a:p>
        </p:txBody>
      </p:sp>
      <p:grpSp>
        <p:nvGrpSpPr>
          <p:cNvPr id="8" name="组合 7"/>
          <p:cNvGrpSpPr/>
          <p:nvPr/>
        </p:nvGrpSpPr>
        <p:grpSpPr>
          <a:xfrm>
            <a:off x="740691" y="1647948"/>
            <a:ext cx="2119923" cy="3544653"/>
            <a:chOff x="232691" y="1833126"/>
            <a:chExt cx="2119923" cy="3544653"/>
          </a:xfrm>
        </p:grpSpPr>
        <p:grpSp>
          <p:nvGrpSpPr>
            <p:cNvPr id="78" name="组合 77">
              <a:extLst>
                <a:ext uri="{FF2B5EF4-FFF2-40B4-BE49-F238E27FC236}">
                  <a16:creationId xmlns:a16="http://schemas.microsoft.com/office/drawing/2014/main" id="{6BBA9A47-6ADB-81DE-7C03-A43A974454DF}"/>
                </a:ext>
              </a:extLst>
            </p:cNvPr>
            <p:cNvGrpSpPr/>
            <p:nvPr/>
          </p:nvGrpSpPr>
          <p:grpSpPr>
            <a:xfrm>
              <a:off x="353700" y="2264761"/>
              <a:ext cx="1712152" cy="732549"/>
              <a:chOff x="454489" y="2382729"/>
              <a:chExt cx="2054583" cy="879059"/>
            </a:xfrm>
          </p:grpSpPr>
          <p:sp>
            <p:nvSpPr>
              <p:cNvPr id="45" name="圆角矩形 44">
                <a:extLst>
                  <a:ext uri="{FF2B5EF4-FFF2-40B4-BE49-F238E27FC236}">
                    <a16:creationId xmlns:a16="http://schemas.microsoft.com/office/drawing/2014/main" id="{010D6BBF-D03D-2F73-8C5D-6436779F3A88}"/>
                  </a:ext>
                </a:extLst>
              </p:cNvPr>
              <p:cNvSpPr/>
              <p:nvPr/>
            </p:nvSpPr>
            <p:spPr bwMode="auto">
              <a:xfrm>
                <a:off x="493302" y="2382729"/>
                <a:ext cx="1993338" cy="879059"/>
              </a:xfrm>
              <a:prstGeom prst="roundRect">
                <a:avLst/>
              </a:prstGeom>
              <a:solidFill>
                <a:schemeClr val="bg2">
                  <a:lumMod val="20000"/>
                  <a:lumOff val="80000"/>
                </a:schemeClr>
              </a:solidFill>
              <a:ln w="19050" cap="flat" cmpd="sng" algn="ctr">
                <a:noFill/>
                <a:prstDash val="solid"/>
                <a:round/>
                <a:headEnd type="none" w="med" len="med"/>
                <a:tailEnd type="none" w="med" len="med"/>
              </a:ln>
              <a:effectLst/>
            </p:spPr>
            <p:txBody>
              <a:bodyPr vert="horz" wrap="square" lIns="64938" tIns="32469" rIns="64938" bIns="32469" numCol="1" rtlCol="0" anchor="t" anchorCtr="0" compatLnSpc="1">
                <a:prstTxWarp prst="textNoShape">
                  <a:avLst/>
                </a:prstTxWarp>
              </a:bodyPr>
              <a:lstStyle/>
              <a:p>
                <a:pPr defTabSz="649351"/>
                <a:endParaRPr lang="zh-CN" altLang="en-US" sz="1667" dirty="0">
                  <a:solidFill>
                    <a:srgbClr val="000000"/>
                  </a:solidFill>
                  <a:ea typeface="楷体" panose="02010609060101010101" pitchFamily="49" charset="-122"/>
                  <a:cs typeface="Times New Roman" panose="02020603050405020304" pitchFamily="18" charset="0"/>
                </a:endParaRPr>
              </a:p>
            </p:txBody>
          </p:sp>
          <p:sp>
            <p:nvSpPr>
              <p:cNvPr id="44" name="矩形 43">
                <a:extLst>
                  <a:ext uri="{FF2B5EF4-FFF2-40B4-BE49-F238E27FC236}">
                    <a16:creationId xmlns:a16="http://schemas.microsoft.com/office/drawing/2014/main" id="{B1C8CE35-E6BB-5D3C-12B8-C5698476CBBA}"/>
                  </a:ext>
                </a:extLst>
              </p:cNvPr>
              <p:cNvSpPr/>
              <p:nvPr/>
            </p:nvSpPr>
            <p:spPr>
              <a:xfrm>
                <a:off x="454489" y="2572138"/>
                <a:ext cx="2054583" cy="480132"/>
              </a:xfrm>
              <a:prstGeom prst="rect">
                <a:avLst/>
              </a:prstGeom>
              <a:ln>
                <a:noFill/>
              </a:ln>
            </p:spPr>
            <p:txBody>
              <a:bodyPr wrap="square">
                <a:spAutoFit/>
              </a:bodyPr>
              <a:lstStyle/>
              <a:p>
                <a:pPr algn="ctr">
                  <a:spcBef>
                    <a:spcPts val="0"/>
                  </a:spcBef>
                </a:pPr>
                <a:r>
                  <a:rPr lang="en-US" altLang="zh-CN" sz="1000" b="1" dirty="0">
                    <a:solidFill>
                      <a:srgbClr val="000000"/>
                    </a:solidFill>
                    <a:ea typeface="楷体" panose="02010609060101010101" pitchFamily="49" charset="-122"/>
                    <a:cs typeface="Times New Roman" panose="02020603050405020304" pitchFamily="18" charset="0"/>
                    <a:sym typeface="Wingdings" pitchFamily="2" charset="2"/>
                  </a:rPr>
                  <a:t>Divide the anomaly of each variable</a:t>
                </a:r>
                <a:r>
                  <a:rPr lang="zh-CN" altLang="en-US" sz="1000" b="1" dirty="0">
                    <a:solidFill>
                      <a:srgbClr val="000000"/>
                    </a:solidFill>
                    <a:ea typeface="楷体" panose="02010609060101010101" pitchFamily="49" charset="-122"/>
                    <a:cs typeface="Times New Roman" panose="02020603050405020304" pitchFamily="18" charset="0"/>
                    <a:sym typeface="Wingdings" pitchFamily="2" charset="2"/>
                  </a:rPr>
                  <a:t> </a:t>
                </a:r>
                <a:r>
                  <a:rPr lang="en-US" altLang="zh-CN" sz="1000" b="1" dirty="0">
                    <a:solidFill>
                      <a:srgbClr val="000000"/>
                    </a:solidFill>
                    <a:ea typeface="楷体" panose="02010609060101010101" pitchFamily="49" charset="-122"/>
                    <a:cs typeface="Times New Roman" panose="02020603050405020304" pitchFamily="18" charset="0"/>
                    <a:sym typeface="Wingdings" pitchFamily="2" charset="2"/>
                  </a:rPr>
                  <a:t>into</a:t>
                </a:r>
                <a:r>
                  <a:rPr lang="zh-CN" altLang="en-US" sz="1000" b="1" dirty="0">
                    <a:solidFill>
                      <a:srgbClr val="000000"/>
                    </a:solidFill>
                    <a:ea typeface="楷体" panose="02010609060101010101" pitchFamily="49" charset="-122"/>
                    <a:cs typeface="Times New Roman" panose="02020603050405020304" pitchFamily="18" charset="0"/>
                    <a:sym typeface="Wingdings" pitchFamily="2" charset="2"/>
                  </a:rPr>
                  <a:t> </a:t>
                </a:r>
                <a:r>
                  <a:rPr lang="en-US" altLang="zh-CN" sz="1000" b="1" dirty="0">
                    <a:solidFill>
                      <a:srgbClr val="FF0000"/>
                    </a:solidFill>
                    <a:ea typeface="楷体" panose="02010609060101010101" pitchFamily="49" charset="-122"/>
                    <a:cs typeface="Times New Roman" panose="02020603050405020304" pitchFamily="18" charset="0"/>
                    <a:sym typeface="Wingdings" pitchFamily="2" charset="2"/>
                  </a:rPr>
                  <a:t>ART</a:t>
                </a:r>
                <a:r>
                  <a:rPr lang="zh-CN" altLang="en-US" sz="1000" b="1" dirty="0">
                    <a:solidFill>
                      <a:srgbClr val="000000"/>
                    </a:solidFill>
                    <a:ea typeface="楷体" panose="02010609060101010101" pitchFamily="49" charset="-122"/>
                    <a:cs typeface="Times New Roman" panose="02020603050405020304" pitchFamily="18" charset="0"/>
                    <a:sym typeface="Wingdings" pitchFamily="2" charset="2"/>
                  </a:rPr>
                  <a:t> </a:t>
                </a:r>
                <a:r>
                  <a:rPr lang="en-US" altLang="zh-CN" sz="1000" b="1" dirty="0">
                    <a:solidFill>
                      <a:srgbClr val="000000"/>
                    </a:solidFill>
                    <a:ea typeface="楷体" panose="02010609060101010101" pitchFamily="49" charset="-122"/>
                    <a:cs typeface="Times New Roman" panose="02020603050405020304" pitchFamily="18" charset="0"/>
                    <a:sym typeface="Wingdings" pitchFamily="2" charset="2"/>
                  </a:rPr>
                  <a:t>and </a:t>
                </a:r>
                <a:r>
                  <a:rPr lang="en-US" altLang="zh-CN" sz="1000" b="1" dirty="0">
                    <a:solidFill>
                      <a:srgbClr val="FF0000"/>
                    </a:solidFill>
                    <a:ea typeface="楷体" panose="02010609060101010101" pitchFamily="49" charset="-122"/>
                    <a:cs typeface="Times New Roman" panose="02020603050405020304" pitchFamily="18" charset="0"/>
                    <a:sym typeface="Wingdings" pitchFamily="2" charset="2"/>
                  </a:rPr>
                  <a:t>RBA</a:t>
                </a:r>
                <a:endParaRPr lang="en-US" altLang="zh-CN" sz="1000" b="1" dirty="0">
                  <a:solidFill>
                    <a:srgbClr val="000000"/>
                  </a:solidFill>
                  <a:ea typeface="楷体" panose="02010609060101010101" pitchFamily="49" charset="-122"/>
                  <a:cs typeface="Times New Roman" panose="02020603050405020304" pitchFamily="18" charset="0"/>
                  <a:sym typeface="Wingdings" pitchFamily="2" charset="2"/>
                </a:endParaRPr>
              </a:p>
            </p:txBody>
          </p:sp>
        </p:grpSp>
        <p:grpSp>
          <p:nvGrpSpPr>
            <p:cNvPr id="80" name="组合 79">
              <a:extLst>
                <a:ext uri="{FF2B5EF4-FFF2-40B4-BE49-F238E27FC236}">
                  <a16:creationId xmlns:a16="http://schemas.microsoft.com/office/drawing/2014/main" id="{D1CF4496-CA79-2407-A151-14493AF36805}"/>
                </a:ext>
              </a:extLst>
            </p:cNvPr>
            <p:cNvGrpSpPr/>
            <p:nvPr/>
          </p:nvGrpSpPr>
          <p:grpSpPr>
            <a:xfrm>
              <a:off x="314458" y="3060887"/>
              <a:ext cx="1844684" cy="1312821"/>
              <a:chOff x="324051" y="4204421"/>
              <a:chExt cx="2463279" cy="1896561"/>
            </a:xfrm>
          </p:grpSpPr>
          <p:grpSp>
            <p:nvGrpSpPr>
              <p:cNvPr id="74" name="组合 73">
                <a:extLst>
                  <a:ext uri="{FF2B5EF4-FFF2-40B4-BE49-F238E27FC236}">
                    <a16:creationId xmlns:a16="http://schemas.microsoft.com/office/drawing/2014/main" id="{2429FAF7-2799-4281-8D5D-32AF21623258}"/>
                  </a:ext>
                </a:extLst>
              </p:cNvPr>
              <p:cNvGrpSpPr/>
              <p:nvPr/>
            </p:nvGrpSpPr>
            <p:grpSpPr>
              <a:xfrm>
                <a:off x="324051" y="4204421"/>
                <a:ext cx="2463279" cy="1896561"/>
                <a:chOff x="307155" y="4204421"/>
                <a:chExt cx="2463279" cy="1896561"/>
              </a:xfrm>
            </p:grpSpPr>
            <p:pic>
              <p:nvPicPr>
                <p:cNvPr id="5" name="图片 4">
                  <a:extLst>
                    <a:ext uri="{FF2B5EF4-FFF2-40B4-BE49-F238E27FC236}">
                      <a16:creationId xmlns:a16="http://schemas.microsoft.com/office/drawing/2014/main" id="{3CA0AD35-9BC0-8323-C006-C0F616D5BA23}"/>
                    </a:ext>
                  </a:extLst>
                </p:cNvPr>
                <p:cNvPicPr>
                  <a:picLocks noChangeAspect="1"/>
                </p:cNvPicPr>
                <p:nvPr/>
              </p:nvPicPr>
              <p:blipFill>
                <a:blip r:embed="rId5"/>
                <a:stretch>
                  <a:fillRect/>
                </a:stretch>
              </p:blipFill>
              <p:spPr>
                <a:xfrm>
                  <a:off x="941766" y="4838854"/>
                  <a:ext cx="1155084" cy="309287"/>
                </a:xfrm>
                <a:prstGeom prst="rect">
                  <a:avLst/>
                </a:prstGeom>
              </p:spPr>
            </p:pic>
            <p:grpSp>
              <p:nvGrpSpPr>
                <p:cNvPr id="67" name="组合 66">
                  <a:extLst>
                    <a:ext uri="{FF2B5EF4-FFF2-40B4-BE49-F238E27FC236}">
                      <a16:creationId xmlns:a16="http://schemas.microsoft.com/office/drawing/2014/main" id="{8847DE4D-3501-4623-2765-FF09357B62CF}"/>
                    </a:ext>
                  </a:extLst>
                </p:cNvPr>
                <p:cNvGrpSpPr/>
                <p:nvPr/>
              </p:nvGrpSpPr>
              <p:grpSpPr>
                <a:xfrm>
                  <a:off x="378923" y="5643120"/>
                  <a:ext cx="1101714" cy="443219"/>
                  <a:chOff x="378923" y="5419410"/>
                  <a:chExt cx="1101714" cy="443219"/>
                </a:xfrm>
              </p:grpSpPr>
              <p:sp>
                <p:nvSpPr>
                  <p:cNvPr id="2" name="矩形 1">
                    <a:extLst>
                      <a:ext uri="{FF2B5EF4-FFF2-40B4-BE49-F238E27FC236}">
                        <a16:creationId xmlns:a16="http://schemas.microsoft.com/office/drawing/2014/main" id="{6B00C479-8C5A-B765-1106-E4A08C0AB87E}"/>
                      </a:ext>
                    </a:extLst>
                  </p:cNvPr>
                  <p:cNvSpPr/>
                  <p:nvPr/>
                </p:nvSpPr>
                <p:spPr>
                  <a:xfrm>
                    <a:off x="378923" y="5419410"/>
                    <a:ext cx="1101714" cy="4432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0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6" name="图片 5">
                    <a:extLst>
                      <a:ext uri="{FF2B5EF4-FFF2-40B4-BE49-F238E27FC236}">
                        <a16:creationId xmlns:a16="http://schemas.microsoft.com/office/drawing/2014/main" id="{28E5F602-1317-B026-D626-6BFEF38F18C4}"/>
                      </a:ext>
                    </a:extLst>
                  </p:cNvPr>
                  <p:cNvPicPr>
                    <a:picLocks noChangeAspect="1"/>
                  </p:cNvPicPr>
                  <p:nvPr/>
                </p:nvPicPr>
                <p:blipFill>
                  <a:blip r:embed="rId6"/>
                  <a:stretch>
                    <a:fillRect/>
                  </a:stretch>
                </p:blipFill>
                <p:spPr>
                  <a:xfrm>
                    <a:off x="424147" y="5508407"/>
                    <a:ext cx="1012483" cy="296838"/>
                  </a:xfrm>
                  <a:prstGeom prst="rect">
                    <a:avLst/>
                  </a:prstGeom>
                </p:spPr>
              </p:pic>
            </p:grpSp>
            <p:grpSp>
              <p:nvGrpSpPr>
                <p:cNvPr id="66" name="组合 65">
                  <a:extLst>
                    <a:ext uri="{FF2B5EF4-FFF2-40B4-BE49-F238E27FC236}">
                      <a16:creationId xmlns:a16="http://schemas.microsoft.com/office/drawing/2014/main" id="{B74BEE3E-2A03-E396-66A5-AABE520C3508}"/>
                    </a:ext>
                  </a:extLst>
                </p:cNvPr>
                <p:cNvGrpSpPr/>
                <p:nvPr/>
              </p:nvGrpSpPr>
              <p:grpSpPr>
                <a:xfrm>
                  <a:off x="1741680" y="5657764"/>
                  <a:ext cx="1028754" cy="443218"/>
                  <a:chOff x="1741680" y="5434054"/>
                  <a:chExt cx="1028754" cy="443218"/>
                </a:xfrm>
              </p:grpSpPr>
              <p:sp>
                <p:nvSpPr>
                  <p:cNvPr id="22" name="矩形 21">
                    <a:extLst>
                      <a:ext uri="{FF2B5EF4-FFF2-40B4-BE49-F238E27FC236}">
                        <a16:creationId xmlns:a16="http://schemas.microsoft.com/office/drawing/2014/main" id="{FF2588FD-BF2F-C80D-1D27-B5EF504B3359}"/>
                      </a:ext>
                    </a:extLst>
                  </p:cNvPr>
                  <p:cNvSpPr/>
                  <p:nvPr/>
                </p:nvSpPr>
                <p:spPr>
                  <a:xfrm>
                    <a:off x="1741680" y="5434054"/>
                    <a:ext cx="1028754" cy="4432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0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7" name="图片 6">
                    <a:extLst>
                      <a:ext uri="{FF2B5EF4-FFF2-40B4-BE49-F238E27FC236}">
                        <a16:creationId xmlns:a16="http://schemas.microsoft.com/office/drawing/2014/main" id="{42AE64A3-B66B-0BBF-B162-042477B487C1}"/>
                      </a:ext>
                    </a:extLst>
                  </p:cNvPr>
                  <p:cNvPicPr>
                    <a:picLocks noChangeAspect="1"/>
                  </p:cNvPicPr>
                  <p:nvPr/>
                </p:nvPicPr>
                <p:blipFill>
                  <a:blip r:embed="rId7"/>
                  <a:stretch>
                    <a:fillRect/>
                  </a:stretch>
                </p:blipFill>
                <p:spPr>
                  <a:xfrm>
                    <a:off x="1934577" y="5530694"/>
                    <a:ext cx="642960" cy="252301"/>
                  </a:xfrm>
                  <a:prstGeom prst="rect">
                    <a:avLst/>
                  </a:prstGeom>
                </p:spPr>
              </p:pic>
            </p:grpSp>
            <p:sp>
              <p:nvSpPr>
                <p:cNvPr id="4" name="手杖形箭头 3">
                  <a:extLst>
                    <a:ext uri="{FF2B5EF4-FFF2-40B4-BE49-F238E27FC236}">
                      <a16:creationId xmlns:a16="http://schemas.microsoft.com/office/drawing/2014/main" id="{9A0C6935-CD04-F84F-8E89-6D4A54DEB23A}"/>
                    </a:ext>
                  </a:extLst>
                </p:cNvPr>
                <p:cNvSpPr/>
                <p:nvPr/>
              </p:nvSpPr>
              <p:spPr>
                <a:xfrm>
                  <a:off x="921812" y="5221264"/>
                  <a:ext cx="1255499" cy="364493"/>
                </a:xfrm>
                <a:prstGeom prst="utur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1" name="文本框 30">
                  <a:extLst>
                    <a:ext uri="{FF2B5EF4-FFF2-40B4-BE49-F238E27FC236}">
                      <a16:creationId xmlns:a16="http://schemas.microsoft.com/office/drawing/2014/main" id="{FC5F1C01-A759-CD2E-8285-51D59061ECFD}"/>
                    </a:ext>
                  </a:extLst>
                </p:cNvPr>
                <p:cNvSpPr txBox="1"/>
                <p:nvPr/>
              </p:nvSpPr>
              <p:spPr>
                <a:xfrm>
                  <a:off x="307155" y="4204421"/>
                  <a:ext cx="2357497" cy="578017"/>
                </a:xfrm>
                <a:prstGeom prst="rect">
                  <a:avLst/>
                </a:prstGeom>
                <a:noFill/>
              </p:spPr>
              <p:txBody>
                <a:bodyPr wrap="square">
                  <a:spAutoFit/>
                </a:bodyPr>
                <a:lstStyle/>
                <a:p>
                  <a:pPr algn="ctr"/>
                  <a:r>
                    <a:rPr lang="en-US" altLang="zh-CN" sz="1000" b="1" dirty="0">
                      <a:solidFill>
                        <a:srgbClr val="FF0000"/>
                      </a:solidFill>
                      <a:ea typeface="楷体" panose="02010609060101010101" pitchFamily="49" charset="-122"/>
                      <a:cs typeface="Times New Roman" panose="02020603050405020304" pitchFamily="18" charset="0"/>
                      <a:sym typeface="Wingdings" pitchFamily="2" charset="2"/>
                    </a:rPr>
                    <a:t>Anomalous</a:t>
                  </a:r>
                  <a:r>
                    <a:rPr lang="zh-CN" altLang="en-US" sz="1000" b="1" dirty="0">
                      <a:solidFill>
                        <a:srgbClr val="FF0000"/>
                      </a:solidFill>
                      <a:ea typeface="楷体" panose="02010609060101010101" pitchFamily="49" charset="-122"/>
                      <a:cs typeface="Times New Roman" panose="02020603050405020304" pitchFamily="18" charset="0"/>
                      <a:sym typeface="Wingdings" pitchFamily="2" charset="2"/>
                    </a:rPr>
                    <a:t> </a:t>
                  </a:r>
                  <a:r>
                    <a:rPr lang="en-US" altLang="zh-CN" sz="1000" b="1" dirty="0">
                      <a:solidFill>
                        <a:srgbClr val="FF0000"/>
                      </a:solidFill>
                      <a:ea typeface="楷体" panose="02010609060101010101" pitchFamily="49" charset="-122"/>
                      <a:cs typeface="Times New Roman" panose="02020603050405020304" pitchFamily="18" charset="0"/>
                      <a:sym typeface="Wingdings" pitchFamily="2" charset="2"/>
                    </a:rPr>
                    <a:t>relative</a:t>
                  </a:r>
                </a:p>
                <a:p>
                  <a:pPr algn="ctr"/>
                  <a:r>
                    <a:rPr lang="zh-CN" altLang="en-US" sz="1000" b="1" dirty="0">
                      <a:solidFill>
                        <a:srgbClr val="FF0000"/>
                      </a:solidFill>
                      <a:ea typeface="楷体" panose="02010609060101010101" pitchFamily="49" charset="-122"/>
                      <a:cs typeface="Times New Roman" panose="02020603050405020304" pitchFamily="18" charset="0"/>
                      <a:sym typeface="Wingdings" pitchFamily="2" charset="2"/>
                    </a:rPr>
                    <a:t> </a:t>
                  </a:r>
                  <a:r>
                    <a:rPr lang="en-US" altLang="zh-CN" sz="1000" b="1" dirty="0">
                      <a:solidFill>
                        <a:srgbClr val="FF0000"/>
                      </a:solidFill>
                      <a:ea typeface="楷体" panose="02010609060101010101" pitchFamily="49" charset="-122"/>
                      <a:cs typeface="Times New Roman" panose="02020603050405020304" pitchFamily="18" charset="0"/>
                      <a:sym typeface="Wingdings" pitchFamily="2" charset="2"/>
                    </a:rPr>
                    <a:t>tendency</a:t>
                  </a:r>
                  <a:r>
                    <a:rPr lang="zh-CN" altLang="en-US" sz="1000" b="1" dirty="0">
                      <a:solidFill>
                        <a:srgbClr val="FF0000"/>
                      </a:solidFill>
                      <a:ea typeface="楷体" panose="02010609060101010101" pitchFamily="49" charset="-122"/>
                      <a:cs typeface="Times New Roman" panose="02020603050405020304" pitchFamily="18" charset="0"/>
                      <a:sym typeface="Wingdings" pitchFamily="2" charset="2"/>
                    </a:rPr>
                    <a:t> </a:t>
                  </a:r>
                  <a:r>
                    <a:rPr lang="en-US" altLang="zh-CN" sz="1000" b="1" dirty="0">
                      <a:solidFill>
                        <a:srgbClr val="FF0000"/>
                      </a:solidFill>
                      <a:ea typeface="楷体" panose="02010609060101010101" pitchFamily="49" charset="-122"/>
                      <a:cs typeface="Times New Roman" panose="02020603050405020304" pitchFamily="18" charset="0"/>
                      <a:sym typeface="Wingdings" pitchFamily="2" charset="2"/>
                    </a:rPr>
                    <a:t>(ART)</a:t>
                  </a:r>
                  <a:endParaRPr lang="zh-CN" altLang="en-US" sz="1000" dirty="0">
                    <a:solidFill>
                      <a:srgbClr val="000000"/>
                    </a:solidFill>
                    <a:ea typeface="楷体" panose="02010609060101010101" pitchFamily="49" charset="-122"/>
                    <a:cs typeface="Times New Roman" panose="02020603050405020304" pitchFamily="18" charset="0"/>
                  </a:endParaRPr>
                </a:p>
              </p:txBody>
            </p:sp>
          </p:grpSp>
          <p:sp>
            <p:nvSpPr>
              <p:cNvPr id="79" name="终止符 78">
                <a:extLst>
                  <a:ext uri="{FF2B5EF4-FFF2-40B4-BE49-F238E27FC236}">
                    <a16:creationId xmlns:a16="http://schemas.microsoft.com/office/drawing/2014/main" id="{23556B09-1306-9D7F-189F-5468B6CE0556}"/>
                  </a:ext>
                </a:extLst>
              </p:cNvPr>
              <p:cNvSpPr/>
              <p:nvPr/>
            </p:nvSpPr>
            <p:spPr>
              <a:xfrm>
                <a:off x="611148" y="4204422"/>
                <a:ext cx="1974398" cy="601507"/>
              </a:xfrm>
              <a:prstGeom prst="flowChartTermina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0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grpSp>
        <p:sp>
          <p:nvSpPr>
            <p:cNvPr id="83" name="文本框 82">
              <a:extLst>
                <a:ext uri="{FF2B5EF4-FFF2-40B4-BE49-F238E27FC236}">
                  <a16:creationId xmlns:a16="http://schemas.microsoft.com/office/drawing/2014/main" id="{413346AB-DE92-43C8-8F8B-CC7FFD00585E}"/>
                </a:ext>
              </a:extLst>
            </p:cNvPr>
            <p:cNvSpPr txBox="1"/>
            <p:nvPr/>
          </p:nvSpPr>
          <p:spPr>
            <a:xfrm>
              <a:off x="232691" y="1833126"/>
              <a:ext cx="2119923" cy="461665"/>
            </a:xfrm>
            <a:prstGeom prst="rect">
              <a:avLst/>
            </a:prstGeom>
            <a:noFill/>
          </p:spPr>
          <p:txBody>
            <a:bodyPr wrap="square">
              <a:spAutoFit/>
            </a:bodyPr>
            <a:lstStyle/>
            <a:p>
              <a:pPr algn="ctr"/>
              <a:r>
                <a:rPr lang="en-US" altLang="zh-CN" sz="1200" b="1" dirty="0">
                  <a:solidFill>
                    <a:srgbClr val="0432FF"/>
                  </a:solidFill>
                  <a:ea typeface="黑体" panose="02010609060101010101" pitchFamily="49" charset="-122"/>
                  <a:cs typeface="Times New Roman" panose="02020603050405020304" pitchFamily="18" charset="0"/>
                  <a:sym typeface="Wingdings" pitchFamily="2" charset="2"/>
                </a:rPr>
                <a:t>1 Online time scale </a:t>
              </a:r>
            </a:p>
            <a:p>
              <a:pPr algn="ctr"/>
              <a:r>
                <a:rPr lang="en-US" altLang="zh-CN" sz="1200" b="1" dirty="0">
                  <a:solidFill>
                    <a:srgbClr val="0432FF"/>
                  </a:solidFill>
                  <a:ea typeface="黑体" panose="02010609060101010101" pitchFamily="49" charset="-122"/>
                  <a:cs typeface="Times New Roman" panose="02020603050405020304" pitchFamily="18" charset="0"/>
                  <a:sym typeface="Wingdings" pitchFamily="2" charset="2"/>
                </a:rPr>
                <a:t>splitting</a:t>
              </a:r>
            </a:p>
          </p:txBody>
        </p:sp>
        <p:sp>
          <p:nvSpPr>
            <p:cNvPr id="120" name="文本框 119">
              <a:extLst>
                <a:ext uri="{FF2B5EF4-FFF2-40B4-BE49-F238E27FC236}">
                  <a16:creationId xmlns:a16="http://schemas.microsoft.com/office/drawing/2014/main" id="{A5D23C53-D38F-446B-B83D-AF483E47483C}"/>
                </a:ext>
              </a:extLst>
            </p:cNvPr>
            <p:cNvSpPr txBox="1"/>
            <p:nvPr/>
          </p:nvSpPr>
          <p:spPr>
            <a:xfrm>
              <a:off x="412033" y="4946892"/>
              <a:ext cx="1704045" cy="430887"/>
            </a:xfrm>
            <a:prstGeom prst="rect">
              <a:avLst/>
            </a:prstGeom>
            <a:noFill/>
          </p:spPr>
          <p:txBody>
            <a:bodyPr wrap="square">
              <a:spAutoFit/>
            </a:bodyPr>
            <a:lstStyle/>
            <a:p>
              <a:pPr algn="ctr"/>
              <a:r>
                <a:rPr kumimoji="1" lang="en-US" altLang="zh-CN" sz="1100" b="1" dirty="0">
                  <a:solidFill>
                    <a:srgbClr val="0432FF"/>
                  </a:solidFill>
                  <a:ea typeface="楷体" panose="02010609060101010101" pitchFamily="49" charset="-122"/>
                  <a:cs typeface="Times New Roman" panose="02020603050405020304" pitchFamily="18" charset="0"/>
                </a:rPr>
                <a:t>Focus</a:t>
              </a:r>
              <a:r>
                <a:rPr kumimoji="1" lang="zh-CN" altLang="en-US" sz="1100" b="1" dirty="0">
                  <a:solidFill>
                    <a:srgbClr val="0432FF"/>
                  </a:solidFill>
                  <a:ea typeface="楷体" panose="02010609060101010101" pitchFamily="49" charset="-122"/>
                  <a:cs typeface="Times New Roman" panose="02020603050405020304" pitchFamily="18" charset="0"/>
                </a:rPr>
                <a:t> </a:t>
              </a:r>
              <a:r>
                <a:rPr kumimoji="1" lang="en-US" altLang="zh-CN" sz="1100" b="1" dirty="0">
                  <a:solidFill>
                    <a:srgbClr val="0432FF"/>
                  </a:solidFill>
                  <a:ea typeface="楷体" panose="02010609060101010101" pitchFamily="49" charset="-122"/>
                  <a:cs typeface="Times New Roman" panose="02020603050405020304" pitchFamily="18" charset="0"/>
                </a:rPr>
                <a:t>on</a:t>
              </a:r>
              <a:r>
                <a:rPr kumimoji="1" lang="zh-CN" altLang="en-US" sz="1100" b="1" dirty="0">
                  <a:solidFill>
                    <a:srgbClr val="0432FF"/>
                  </a:solidFill>
                  <a:ea typeface="楷体" panose="02010609060101010101" pitchFamily="49" charset="-122"/>
                  <a:cs typeface="Times New Roman" panose="02020603050405020304" pitchFamily="18" charset="0"/>
                </a:rPr>
                <a:t> </a:t>
              </a:r>
              <a:endParaRPr kumimoji="1" lang="en-US" altLang="zh-CN" sz="1100" b="1" dirty="0">
                <a:solidFill>
                  <a:srgbClr val="0432FF"/>
                </a:solidFill>
                <a:ea typeface="楷体" panose="02010609060101010101" pitchFamily="49" charset="-122"/>
                <a:cs typeface="Times New Roman" panose="02020603050405020304" pitchFamily="18" charset="0"/>
              </a:endParaRPr>
            </a:p>
            <a:p>
              <a:pPr algn="ctr"/>
              <a:r>
                <a:rPr kumimoji="1" lang="en-US" altLang="zh-CN" sz="1100" b="1" dirty="0">
                  <a:solidFill>
                    <a:srgbClr val="0432FF"/>
                  </a:solidFill>
                  <a:ea typeface="楷体" panose="02010609060101010101" pitchFamily="49" charset="-122"/>
                  <a:cs typeface="Times New Roman" panose="02020603050405020304" pitchFamily="18" charset="0"/>
                </a:rPr>
                <a:t>the</a:t>
              </a:r>
              <a:r>
                <a:rPr kumimoji="1" lang="zh-CN" altLang="en-US" sz="1100" b="1" dirty="0">
                  <a:solidFill>
                    <a:srgbClr val="0432FF"/>
                  </a:solidFill>
                  <a:ea typeface="楷体" panose="02010609060101010101" pitchFamily="49" charset="-122"/>
                  <a:cs typeface="Times New Roman" panose="02020603050405020304" pitchFamily="18" charset="0"/>
                </a:rPr>
                <a:t> </a:t>
              </a:r>
              <a:r>
                <a:rPr kumimoji="1" lang="en-US" altLang="zh-CN" sz="1100" b="1" dirty="0">
                  <a:solidFill>
                    <a:srgbClr val="0432FF"/>
                  </a:solidFill>
                  <a:ea typeface="楷体" panose="02010609060101010101" pitchFamily="49" charset="-122"/>
                  <a:cs typeface="Times New Roman" panose="02020603050405020304" pitchFamily="18" charset="0"/>
                </a:rPr>
                <a:t>target</a:t>
              </a:r>
              <a:r>
                <a:rPr kumimoji="1" lang="zh-CN" altLang="en-US" sz="1100" b="1" dirty="0">
                  <a:solidFill>
                    <a:srgbClr val="0432FF"/>
                  </a:solidFill>
                  <a:ea typeface="楷体" panose="02010609060101010101" pitchFamily="49" charset="-122"/>
                  <a:cs typeface="Times New Roman" panose="02020603050405020304" pitchFamily="18" charset="0"/>
                </a:rPr>
                <a:t> </a:t>
              </a:r>
              <a:r>
                <a:rPr kumimoji="1" lang="en-US" altLang="zh-CN" sz="1100" b="1" dirty="0">
                  <a:solidFill>
                    <a:srgbClr val="0432FF"/>
                  </a:solidFill>
                  <a:ea typeface="楷体" panose="02010609060101010101" pitchFamily="49" charset="-122"/>
                  <a:cs typeface="Times New Roman" panose="02020603050405020304" pitchFamily="18" charset="0"/>
                </a:rPr>
                <a:t>time</a:t>
              </a:r>
              <a:r>
                <a:rPr kumimoji="1" lang="zh-CN" altLang="en-US" sz="1100" b="1" dirty="0">
                  <a:solidFill>
                    <a:srgbClr val="0432FF"/>
                  </a:solidFill>
                  <a:ea typeface="楷体" panose="02010609060101010101" pitchFamily="49" charset="-122"/>
                  <a:cs typeface="Times New Roman" panose="02020603050405020304" pitchFamily="18" charset="0"/>
                </a:rPr>
                <a:t> </a:t>
              </a:r>
              <a:r>
                <a:rPr kumimoji="1" lang="en-US" altLang="zh-CN" sz="1100" b="1" dirty="0">
                  <a:solidFill>
                    <a:srgbClr val="0432FF"/>
                  </a:solidFill>
                  <a:ea typeface="楷体" panose="02010609060101010101" pitchFamily="49" charset="-122"/>
                  <a:cs typeface="Times New Roman" panose="02020603050405020304" pitchFamily="18" charset="0"/>
                </a:rPr>
                <a:t>scale</a:t>
              </a:r>
              <a:endParaRPr kumimoji="1" lang="zh-CN" altLang="en-US" sz="1100" b="1" dirty="0">
                <a:solidFill>
                  <a:srgbClr val="0432FF"/>
                </a:solidFill>
                <a:ea typeface="楷体" panose="02010609060101010101" pitchFamily="49" charset="-122"/>
                <a:cs typeface="Times New Roman" panose="02020603050405020304" pitchFamily="18" charset="0"/>
              </a:endParaRPr>
            </a:p>
          </p:txBody>
        </p:sp>
        <p:sp>
          <p:nvSpPr>
            <p:cNvPr id="122" name="终止符 78">
              <a:extLst>
                <a:ext uri="{FF2B5EF4-FFF2-40B4-BE49-F238E27FC236}">
                  <a16:creationId xmlns:a16="http://schemas.microsoft.com/office/drawing/2014/main" id="{F19976D8-1618-4AAD-A480-F98B6CA9F35C}"/>
                </a:ext>
              </a:extLst>
            </p:cNvPr>
            <p:cNvSpPr/>
            <p:nvPr/>
          </p:nvSpPr>
          <p:spPr>
            <a:xfrm>
              <a:off x="576751" y="4448912"/>
              <a:ext cx="1431280" cy="412486"/>
            </a:xfrm>
            <a:prstGeom prst="flowChartTermina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0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23" name="文本框 122">
              <a:extLst>
                <a:ext uri="{FF2B5EF4-FFF2-40B4-BE49-F238E27FC236}">
                  <a16:creationId xmlns:a16="http://schemas.microsoft.com/office/drawing/2014/main" id="{3B8B0A63-7BED-44D5-9938-51F8FAC33561}"/>
                </a:ext>
              </a:extLst>
            </p:cNvPr>
            <p:cNvSpPr txBox="1"/>
            <p:nvPr/>
          </p:nvSpPr>
          <p:spPr>
            <a:xfrm>
              <a:off x="386044" y="4436243"/>
              <a:ext cx="1765467" cy="400110"/>
            </a:xfrm>
            <a:prstGeom prst="rect">
              <a:avLst/>
            </a:prstGeom>
            <a:noFill/>
          </p:spPr>
          <p:txBody>
            <a:bodyPr wrap="square">
              <a:spAutoFit/>
            </a:bodyPr>
            <a:lstStyle/>
            <a:p>
              <a:pPr algn="ctr"/>
              <a:r>
                <a:rPr lang="en-US" altLang="zh-CN" sz="1000" b="1" dirty="0">
                  <a:solidFill>
                    <a:srgbClr val="FF0000"/>
                  </a:solidFill>
                  <a:ea typeface="楷体" panose="02010609060101010101" pitchFamily="49" charset="-122"/>
                  <a:cs typeface="Times New Roman" panose="02020603050405020304" pitchFamily="18" charset="0"/>
                  <a:sym typeface="Wingdings" pitchFamily="2" charset="2"/>
                </a:rPr>
                <a:t>Recent background</a:t>
              </a:r>
            </a:p>
            <a:p>
              <a:pPr algn="ctr"/>
              <a:r>
                <a:rPr lang="en-US" altLang="zh-CN" sz="1000" b="1" dirty="0">
                  <a:solidFill>
                    <a:srgbClr val="FF0000"/>
                  </a:solidFill>
                  <a:ea typeface="楷体" panose="02010609060101010101" pitchFamily="49" charset="-122"/>
                  <a:cs typeface="Times New Roman" panose="02020603050405020304" pitchFamily="18" charset="0"/>
                  <a:sym typeface="Wingdings" pitchFamily="2" charset="2"/>
                </a:rPr>
                <a:t> anomaly</a:t>
              </a:r>
              <a:r>
                <a:rPr lang="zh-CN" altLang="en-US" sz="1000" b="1" dirty="0">
                  <a:solidFill>
                    <a:srgbClr val="FF0000"/>
                  </a:solidFill>
                  <a:ea typeface="楷体" panose="02010609060101010101" pitchFamily="49" charset="-122"/>
                  <a:cs typeface="Times New Roman" panose="02020603050405020304" pitchFamily="18" charset="0"/>
                  <a:sym typeface="Wingdings" pitchFamily="2" charset="2"/>
                </a:rPr>
                <a:t> </a:t>
              </a:r>
              <a:r>
                <a:rPr lang="en-US" altLang="zh-CN" sz="1000" b="1" dirty="0">
                  <a:solidFill>
                    <a:srgbClr val="FF0000"/>
                  </a:solidFill>
                  <a:ea typeface="楷体" panose="02010609060101010101" pitchFamily="49" charset="-122"/>
                  <a:cs typeface="Times New Roman" panose="02020603050405020304" pitchFamily="18" charset="0"/>
                  <a:sym typeface="Wingdings" pitchFamily="2" charset="2"/>
                </a:rPr>
                <a:t>(RBA)</a:t>
              </a:r>
              <a:endParaRPr lang="zh-CN" altLang="en-US" sz="1000" dirty="0">
                <a:solidFill>
                  <a:srgbClr val="000000"/>
                </a:solidFill>
                <a:ea typeface="楷体" panose="02010609060101010101" pitchFamily="49" charset="-122"/>
                <a:cs typeface="Times New Roman" panose="02020603050405020304" pitchFamily="18" charset="0"/>
              </a:endParaRPr>
            </a:p>
          </p:txBody>
        </p:sp>
      </p:grpSp>
      <p:grpSp>
        <p:nvGrpSpPr>
          <p:cNvPr id="10" name="组合 9"/>
          <p:cNvGrpSpPr/>
          <p:nvPr/>
        </p:nvGrpSpPr>
        <p:grpSpPr>
          <a:xfrm>
            <a:off x="4791968" y="1658962"/>
            <a:ext cx="2807223" cy="3524989"/>
            <a:chOff x="4283968" y="1844140"/>
            <a:chExt cx="2807223" cy="3524989"/>
          </a:xfrm>
        </p:grpSpPr>
        <p:grpSp>
          <p:nvGrpSpPr>
            <p:cNvPr id="57" name="组合 56">
              <a:extLst>
                <a:ext uri="{FF2B5EF4-FFF2-40B4-BE49-F238E27FC236}">
                  <a16:creationId xmlns:a16="http://schemas.microsoft.com/office/drawing/2014/main" id="{019367DA-136F-4B1D-0B39-57BF19B9B3BF}"/>
                </a:ext>
              </a:extLst>
            </p:cNvPr>
            <p:cNvGrpSpPr/>
            <p:nvPr/>
          </p:nvGrpSpPr>
          <p:grpSpPr>
            <a:xfrm>
              <a:off x="4599459" y="2263957"/>
              <a:ext cx="2145793" cy="724447"/>
              <a:chOff x="6174535" y="3098561"/>
              <a:chExt cx="2574950" cy="869336"/>
            </a:xfrm>
          </p:grpSpPr>
          <p:sp>
            <p:nvSpPr>
              <p:cNvPr id="48" name="圆角矩形 47">
                <a:extLst>
                  <a:ext uri="{FF2B5EF4-FFF2-40B4-BE49-F238E27FC236}">
                    <a16:creationId xmlns:a16="http://schemas.microsoft.com/office/drawing/2014/main" id="{76801D2D-F0C7-3D52-D1B4-718D879B0BB7}"/>
                  </a:ext>
                </a:extLst>
              </p:cNvPr>
              <p:cNvSpPr/>
              <p:nvPr/>
            </p:nvSpPr>
            <p:spPr bwMode="auto">
              <a:xfrm>
                <a:off x="6278061" y="3098561"/>
                <a:ext cx="2321459" cy="847075"/>
              </a:xfrm>
              <a:prstGeom prst="roundRect">
                <a:avLst/>
              </a:prstGeom>
              <a:solidFill>
                <a:schemeClr val="bg2">
                  <a:lumMod val="20000"/>
                  <a:lumOff val="80000"/>
                </a:schemeClr>
              </a:solidFill>
              <a:ln w="19050" cap="flat" cmpd="sng" algn="ctr">
                <a:noFill/>
                <a:prstDash val="solid"/>
                <a:round/>
                <a:headEnd type="none" w="med" len="med"/>
                <a:tailEnd type="none" w="med" len="med"/>
              </a:ln>
              <a:effectLst/>
            </p:spPr>
            <p:txBody>
              <a:bodyPr vert="horz" wrap="square" lIns="64938" tIns="32469" rIns="64938" bIns="32469" numCol="1" rtlCol="0" anchor="t" anchorCtr="0" compatLnSpc="1">
                <a:prstTxWarp prst="textNoShape">
                  <a:avLst/>
                </a:prstTxWarp>
              </a:bodyPr>
              <a:lstStyle/>
              <a:p>
                <a:pPr defTabSz="649351"/>
                <a:endParaRPr lang="zh-CN" altLang="en-US" sz="1667" dirty="0">
                  <a:solidFill>
                    <a:srgbClr val="000000"/>
                  </a:solidFill>
                  <a:ea typeface="楷体" panose="02010609060101010101" pitchFamily="49" charset="-122"/>
                  <a:cs typeface="Times New Roman" panose="02020603050405020304" pitchFamily="18" charset="0"/>
                </a:endParaRPr>
              </a:p>
            </p:txBody>
          </p:sp>
          <p:sp>
            <p:nvSpPr>
              <p:cNvPr id="51" name="矩形 50">
                <a:extLst>
                  <a:ext uri="{FF2B5EF4-FFF2-40B4-BE49-F238E27FC236}">
                    <a16:creationId xmlns:a16="http://schemas.microsoft.com/office/drawing/2014/main" id="{261DEC99-D425-8D91-70D6-7A09E2363EEB}"/>
                  </a:ext>
                </a:extLst>
              </p:cNvPr>
              <p:cNvSpPr/>
              <p:nvPr/>
            </p:nvSpPr>
            <p:spPr>
              <a:xfrm>
                <a:off x="6174535" y="3118434"/>
                <a:ext cx="2574950" cy="849463"/>
              </a:xfrm>
              <a:prstGeom prst="rect">
                <a:avLst/>
              </a:prstGeom>
              <a:ln>
                <a:noFill/>
              </a:ln>
            </p:spPr>
            <p:txBody>
              <a:bodyPr wrap="square">
                <a:spAutoFit/>
              </a:bodyPr>
              <a:lstStyle/>
              <a:p>
                <a:pPr algn="ctr">
                  <a:spcBef>
                    <a:spcPts val="0"/>
                  </a:spcBef>
                </a:pPr>
                <a:r>
                  <a:rPr lang="en-US" altLang="zh-CN" sz="1000" b="1" dirty="0">
                    <a:solidFill>
                      <a:srgbClr val="000000"/>
                    </a:solidFill>
                    <a:ea typeface="楷体" panose="02010609060101010101" pitchFamily="49" charset="-122"/>
                    <a:cs typeface="Times New Roman" panose="02020603050405020304" pitchFamily="18" charset="0"/>
                    <a:sym typeface="Wingdings" pitchFamily="2" charset="2"/>
                  </a:rPr>
                  <a:t>Modeling the relation between preceding or simultaneous </a:t>
                </a:r>
                <a:r>
                  <a:rPr lang="en-US" altLang="zh-CN" sz="1000" b="1" dirty="0">
                    <a:solidFill>
                      <a:srgbClr val="FF0000"/>
                    </a:solidFill>
                    <a:ea typeface="楷体" panose="02010609060101010101" pitchFamily="49" charset="-122"/>
                    <a:cs typeface="Times New Roman" panose="02020603050405020304" pitchFamily="18" charset="0"/>
                    <a:sym typeface="Wingdings" pitchFamily="2" charset="2"/>
                  </a:rPr>
                  <a:t>SM</a:t>
                </a:r>
                <a:r>
                  <a:rPr lang="en-US" altLang="zh-CN" sz="1000" b="1" dirty="0">
                    <a:solidFill>
                      <a:srgbClr val="000000"/>
                    </a:solidFill>
                    <a:ea typeface="楷体" panose="02010609060101010101" pitchFamily="49" charset="-122"/>
                    <a:cs typeface="Times New Roman" panose="02020603050405020304" pitchFamily="18" charset="0"/>
                    <a:sym typeface="Wingdings" pitchFamily="2" charset="2"/>
                  </a:rPr>
                  <a:t>s &amp; </a:t>
                </a:r>
                <a:r>
                  <a:rPr lang="en-US" altLang="zh-CN" sz="1000" b="1" dirty="0" err="1">
                    <a:solidFill>
                      <a:srgbClr val="000000"/>
                    </a:solidFill>
                    <a:ea typeface="楷体" panose="02010609060101010101" pitchFamily="49" charset="-122"/>
                    <a:cs typeface="Times New Roman" panose="02020603050405020304" pitchFamily="18" charset="0"/>
                    <a:sym typeface="Wingdings" pitchFamily="2" charset="2"/>
                  </a:rPr>
                  <a:t>predictant’s</a:t>
                </a:r>
                <a:r>
                  <a:rPr lang="en-US" altLang="zh-CN" sz="1000" b="1" dirty="0">
                    <a:solidFill>
                      <a:srgbClr val="000000"/>
                    </a:solidFill>
                    <a:ea typeface="楷体" panose="02010609060101010101" pitchFamily="49" charset="-122"/>
                    <a:cs typeface="Times New Roman" panose="02020603050405020304" pitchFamily="18" charset="0"/>
                    <a:sym typeface="Wingdings" pitchFamily="2" charset="2"/>
                  </a:rPr>
                  <a:t> </a:t>
                </a:r>
                <a:r>
                  <a:rPr lang="en-US" altLang="zh-CN" sz="1000" b="1" dirty="0">
                    <a:solidFill>
                      <a:srgbClr val="FF0000"/>
                    </a:solidFill>
                    <a:ea typeface="楷体" panose="02010609060101010101" pitchFamily="49" charset="-122"/>
                    <a:cs typeface="Times New Roman" panose="02020603050405020304" pitchFamily="18" charset="0"/>
                    <a:sym typeface="Wingdings" pitchFamily="2" charset="2"/>
                  </a:rPr>
                  <a:t>ART</a:t>
                </a:r>
                <a:r>
                  <a:rPr lang="en-US" altLang="zh-CN" sz="1000" b="1" dirty="0">
                    <a:solidFill>
                      <a:srgbClr val="000000"/>
                    </a:solidFill>
                    <a:ea typeface="楷体" panose="02010609060101010101" pitchFamily="49" charset="-122"/>
                    <a:cs typeface="Times New Roman" panose="02020603050405020304" pitchFamily="18" charset="0"/>
                    <a:sym typeface="Wingdings" pitchFamily="2" charset="2"/>
                  </a:rPr>
                  <a:t>, with a 30-yr  sliding temporal window</a:t>
                </a:r>
              </a:p>
            </p:txBody>
          </p:sp>
        </p:grpSp>
        <p:sp>
          <p:nvSpPr>
            <p:cNvPr id="95" name="文本框 94">
              <a:extLst>
                <a:ext uri="{FF2B5EF4-FFF2-40B4-BE49-F238E27FC236}">
                  <a16:creationId xmlns:a16="http://schemas.microsoft.com/office/drawing/2014/main" id="{8D4D1A50-384C-4F37-B177-BAB2FC756066}"/>
                </a:ext>
              </a:extLst>
            </p:cNvPr>
            <p:cNvSpPr txBox="1"/>
            <p:nvPr/>
          </p:nvSpPr>
          <p:spPr>
            <a:xfrm>
              <a:off x="4434424" y="4938242"/>
              <a:ext cx="2656767" cy="430887"/>
            </a:xfrm>
            <a:prstGeom prst="rect">
              <a:avLst/>
            </a:prstGeom>
            <a:noFill/>
          </p:spPr>
          <p:txBody>
            <a:bodyPr wrap="square">
              <a:spAutoFit/>
            </a:bodyPr>
            <a:lstStyle/>
            <a:p>
              <a:pPr algn="ctr">
                <a:spcBef>
                  <a:spcPts val="0"/>
                </a:spcBef>
              </a:pPr>
              <a:r>
                <a:rPr kumimoji="1" lang="en-US" altLang="zh-CN" sz="1100" b="1" dirty="0">
                  <a:solidFill>
                    <a:srgbClr val="0432FF"/>
                  </a:solidFill>
                  <a:ea typeface="楷体" panose="02010609060101010101" pitchFamily="49" charset="-122"/>
                  <a:cs typeface="Times New Roman" panose="02020603050405020304" pitchFamily="18" charset="0"/>
                  <a:sym typeface="Wingdings" pitchFamily="2" charset="2"/>
                </a:rPr>
                <a:t>Focus</a:t>
              </a:r>
              <a:r>
                <a:rPr kumimoji="1" lang="zh-CN" altLang="en-US" sz="1100" b="1" dirty="0">
                  <a:solidFill>
                    <a:srgbClr val="0432FF"/>
                  </a:solidFill>
                  <a:ea typeface="楷体" panose="02010609060101010101" pitchFamily="49" charset="-122"/>
                  <a:cs typeface="Times New Roman" panose="02020603050405020304" pitchFamily="18" charset="0"/>
                  <a:sym typeface="Wingdings" pitchFamily="2" charset="2"/>
                </a:rPr>
                <a:t> </a:t>
              </a:r>
              <a:r>
                <a:rPr kumimoji="1" lang="en-US" altLang="zh-CN" sz="1100" b="1" dirty="0">
                  <a:solidFill>
                    <a:srgbClr val="0432FF"/>
                  </a:solidFill>
                  <a:ea typeface="楷体" panose="02010609060101010101" pitchFamily="49" charset="-122"/>
                  <a:cs typeface="Times New Roman" panose="02020603050405020304" pitchFamily="18" charset="0"/>
                  <a:sym typeface="Wingdings" pitchFamily="2" charset="2"/>
                </a:rPr>
                <a:t>on chaotic variability interference &amp; background modulation</a:t>
              </a:r>
            </a:p>
          </p:txBody>
        </p:sp>
        <p:sp>
          <p:nvSpPr>
            <p:cNvPr id="96" name="文本框 95">
              <a:extLst>
                <a:ext uri="{FF2B5EF4-FFF2-40B4-BE49-F238E27FC236}">
                  <a16:creationId xmlns:a16="http://schemas.microsoft.com/office/drawing/2014/main" id="{1E6DBC1C-4863-4042-BA94-00E3A823D09C}"/>
                </a:ext>
              </a:extLst>
            </p:cNvPr>
            <p:cNvSpPr txBox="1"/>
            <p:nvPr/>
          </p:nvSpPr>
          <p:spPr>
            <a:xfrm>
              <a:off x="4666143" y="1844140"/>
              <a:ext cx="1934550" cy="461665"/>
            </a:xfrm>
            <a:prstGeom prst="rect">
              <a:avLst/>
            </a:prstGeom>
            <a:noFill/>
          </p:spPr>
          <p:txBody>
            <a:bodyPr wrap="square">
              <a:spAutoFit/>
            </a:bodyPr>
            <a:lstStyle/>
            <a:p>
              <a:pPr algn="ctr"/>
              <a:r>
                <a:rPr lang="en-US" altLang="zh-CN" sz="1200" b="1" dirty="0">
                  <a:solidFill>
                    <a:srgbClr val="0432FF"/>
                  </a:solidFill>
                  <a:ea typeface="黑体" panose="02010609060101010101" pitchFamily="49" charset="-122"/>
                  <a:cs typeface="Times New Roman" panose="02020603050405020304" pitchFamily="18" charset="0"/>
                  <a:sym typeface="Wingdings" pitchFamily="2" charset="2"/>
                </a:rPr>
                <a:t>3</a:t>
              </a:r>
              <a:r>
                <a:rPr lang="zh-CN" altLang="en-US" sz="1200" b="1" dirty="0">
                  <a:solidFill>
                    <a:srgbClr val="0432FF"/>
                  </a:solidFill>
                  <a:ea typeface="黑体" panose="02010609060101010101" pitchFamily="49" charset="-122"/>
                  <a:cs typeface="Times New Roman" panose="02020603050405020304" pitchFamily="18" charset="0"/>
                  <a:sym typeface="Wingdings" pitchFamily="2" charset="2"/>
                </a:rPr>
                <a:t> </a:t>
              </a:r>
              <a:r>
                <a:rPr lang="en-US" altLang="zh-CN" sz="1200" b="1" dirty="0">
                  <a:solidFill>
                    <a:srgbClr val="0432FF"/>
                  </a:solidFill>
                  <a:ea typeface="黑体" panose="02010609060101010101" pitchFamily="49" charset="-122"/>
                  <a:cs typeface="Times New Roman" panose="02020603050405020304" pitchFamily="18" charset="0"/>
                  <a:sym typeface="Wingdings" pitchFamily="2" charset="2"/>
                </a:rPr>
                <a:t>SMART</a:t>
              </a:r>
              <a:r>
                <a:rPr lang="zh-CN" altLang="en-US" sz="1200" b="1" dirty="0">
                  <a:solidFill>
                    <a:srgbClr val="0432FF"/>
                  </a:solidFill>
                  <a:ea typeface="黑体" panose="02010609060101010101" pitchFamily="49" charset="-122"/>
                  <a:cs typeface="Times New Roman" panose="02020603050405020304" pitchFamily="18" charset="0"/>
                  <a:sym typeface="Wingdings" pitchFamily="2" charset="2"/>
                </a:rPr>
                <a:t> </a:t>
              </a:r>
              <a:r>
                <a:rPr lang="en-US" altLang="zh-CN" sz="1200" b="1" dirty="0">
                  <a:solidFill>
                    <a:srgbClr val="0432FF"/>
                  </a:solidFill>
                  <a:ea typeface="黑体" panose="02010609060101010101" pitchFamily="49" charset="-122"/>
                  <a:cs typeface="Times New Roman" panose="02020603050405020304" pitchFamily="18" charset="0"/>
                  <a:sym typeface="Wingdings" pitchFamily="2" charset="2"/>
                </a:rPr>
                <a:t>modeling for climate prediction</a:t>
              </a:r>
            </a:p>
          </p:txBody>
        </p:sp>
        <p:grpSp>
          <p:nvGrpSpPr>
            <p:cNvPr id="24" name="组合 23">
              <a:extLst>
                <a:ext uri="{FF2B5EF4-FFF2-40B4-BE49-F238E27FC236}">
                  <a16:creationId xmlns:a16="http://schemas.microsoft.com/office/drawing/2014/main" id="{51D5CE09-4AED-453C-ACAD-73AE01389A10}"/>
                </a:ext>
              </a:extLst>
            </p:cNvPr>
            <p:cNvGrpSpPr/>
            <p:nvPr/>
          </p:nvGrpSpPr>
          <p:grpSpPr>
            <a:xfrm>
              <a:off x="4578879" y="3793601"/>
              <a:ext cx="2103832" cy="530249"/>
              <a:chOff x="5071919" y="2568249"/>
              <a:chExt cx="2282373" cy="670096"/>
            </a:xfrm>
          </p:grpSpPr>
          <p:grpSp>
            <p:nvGrpSpPr>
              <p:cNvPr id="72" name="组合 71">
                <a:extLst>
                  <a:ext uri="{FF2B5EF4-FFF2-40B4-BE49-F238E27FC236}">
                    <a16:creationId xmlns:a16="http://schemas.microsoft.com/office/drawing/2014/main" id="{AB09F9BD-6D40-43CA-FB8F-7FEF3891DCB8}"/>
                  </a:ext>
                </a:extLst>
              </p:cNvPr>
              <p:cNvGrpSpPr/>
              <p:nvPr/>
            </p:nvGrpSpPr>
            <p:grpSpPr>
              <a:xfrm>
                <a:off x="5071919" y="2568249"/>
                <a:ext cx="2282373" cy="670096"/>
                <a:chOff x="6044914" y="3813746"/>
                <a:chExt cx="2839266" cy="656082"/>
              </a:xfrm>
            </p:grpSpPr>
            <p:grpSp>
              <p:nvGrpSpPr>
                <p:cNvPr id="70" name="组合 69">
                  <a:extLst>
                    <a:ext uri="{FF2B5EF4-FFF2-40B4-BE49-F238E27FC236}">
                      <a16:creationId xmlns:a16="http://schemas.microsoft.com/office/drawing/2014/main" id="{4438DDDC-602F-1400-61BB-126B0C104F83}"/>
                    </a:ext>
                  </a:extLst>
                </p:cNvPr>
                <p:cNvGrpSpPr/>
                <p:nvPr/>
              </p:nvGrpSpPr>
              <p:grpSpPr>
                <a:xfrm>
                  <a:off x="6044914" y="3827322"/>
                  <a:ext cx="2839266" cy="630971"/>
                  <a:chOff x="6044914" y="4115354"/>
                  <a:chExt cx="2839266" cy="630971"/>
                </a:xfrm>
              </p:grpSpPr>
              <p:sp>
                <p:nvSpPr>
                  <p:cNvPr id="58" name="文本框 57">
                    <a:extLst>
                      <a:ext uri="{FF2B5EF4-FFF2-40B4-BE49-F238E27FC236}">
                        <a16:creationId xmlns:a16="http://schemas.microsoft.com/office/drawing/2014/main" id="{B784551D-6AAA-941C-94FF-1980B85A5C75}"/>
                      </a:ext>
                    </a:extLst>
                  </p:cNvPr>
                  <p:cNvSpPr txBox="1"/>
                  <p:nvPr/>
                </p:nvSpPr>
                <p:spPr>
                  <a:xfrm>
                    <a:off x="7344263" y="4327429"/>
                    <a:ext cx="1417184" cy="418896"/>
                  </a:xfrm>
                  <a:prstGeom prst="rect">
                    <a:avLst/>
                  </a:prstGeom>
                  <a:noFill/>
                </p:spPr>
                <p:txBody>
                  <a:bodyPr wrap="square">
                    <a:spAutoFit/>
                  </a:bodyPr>
                  <a:lstStyle/>
                  <a:p>
                    <a:pPr algn="ctr"/>
                    <a:r>
                      <a:rPr lang="en-US" altLang="zh-CN" sz="1400" b="1" dirty="0">
                        <a:solidFill>
                          <a:srgbClr val="000000"/>
                        </a:solidFill>
                        <a:ea typeface="楷体" panose="02010609060101010101" pitchFamily="49" charset="-122"/>
                        <a:cs typeface="Times New Roman" panose="02020603050405020304" pitchFamily="18" charset="0"/>
                      </a:rPr>
                      <a:t>=</a:t>
                    </a:r>
                    <a:r>
                      <a:rPr lang="zh-CN" altLang="en-US" sz="1400" b="1" dirty="0">
                        <a:solidFill>
                          <a:srgbClr val="000000"/>
                        </a:solidFill>
                        <a:ea typeface="楷体" panose="02010609060101010101" pitchFamily="49" charset="-122"/>
                        <a:cs typeface="Times New Roman" panose="02020603050405020304" pitchFamily="18" charset="0"/>
                      </a:rPr>
                      <a:t> </a:t>
                    </a:r>
                    <a:r>
                      <a:rPr lang="en-US" altLang="zh-CN" sz="1600" b="1" kern="100" dirty="0">
                        <a:solidFill>
                          <a:srgbClr val="000000"/>
                        </a:solidFill>
                        <a:latin typeface="Script MT Bold" panose="03040602040607080904" pitchFamily="66" charset="0"/>
                        <a:ea typeface="宋体" panose="02010600030101010101" pitchFamily="2" charset="-122"/>
                        <a:cs typeface="Times New Roman" panose="02020603050405020304" pitchFamily="18" charset="0"/>
                      </a:rPr>
                      <a:t>L</a:t>
                    </a:r>
                    <a:r>
                      <a:rPr lang="en-US" altLang="zh-CN" sz="1400" b="1" dirty="0">
                        <a:solidFill>
                          <a:srgbClr val="000000"/>
                        </a:solidFill>
                        <a:ea typeface="楷体" panose="02010609060101010101" pitchFamily="49" charset="-122"/>
                        <a:cs typeface="Times New Roman" panose="02020603050405020304" pitchFamily="18" charset="0"/>
                      </a:rPr>
                      <a:t>  (</a:t>
                    </a:r>
                    <a:r>
                      <a:rPr lang="en-US" altLang="zh-CN" sz="1400" b="1" i="1" dirty="0">
                        <a:solidFill>
                          <a:srgbClr val="FF0000"/>
                        </a:solidFill>
                        <a:ea typeface="楷体" panose="02010609060101010101" pitchFamily="49" charset="-122"/>
                        <a:cs typeface="Times New Roman" panose="02020603050405020304" pitchFamily="18" charset="0"/>
                      </a:rPr>
                      <a:t>SM</a:t>
                    </a:r>
                    <a:r>
                      <a:rPr lang="en-US" altLang="zh-CN" sz="1400" b="1" dirty="0">
                        <a:solidFill>
                          <a:srgbClr val="000000"/>
                        </a:solidFill>
                        <a:ea typeface="楷体" panose="02010609060101010101" pitchFamily="49" charset="-122"/>
                        <a:cs typeface="Times New Roman" panose="02020603050405020304" pitchFamily="18" charset="0"/>
                      </a:rPr>
                      <a:t>)</a:t>
                    </a:r>
                  </a:p>
                </p:txBody>
              </p:sp>
              <p:sp>
                <p:nvSpPr>
                  <p:cNvPr id="60" name="文本框 59">
                    <a:extLst>
                      <a:ext uri="{FF2B5EF4-FFF2-40B4-BE49-F238E27FC236}">
                        <a16:creationId xmlns:a16="http://schemas.microsoft.com/office/drawing/2014/main" id="{1316CA54-A010-41AD-039E-81785556347B}"/>
                      </a:ext>
                    </a:extLst>
                  </p:cNvPr>
                  <p:cNvSpPr txBox="1"/>
                  <p:nvPr/>
                </p:nvSpPr>
                <p:spPr>
                  <a:xfrm>
                    <a:off x="6044914" y="4115354"/>
                    <a:ext cx="2839266" cy="342734"/>
                  </a:xfrm>
                  <a:prstGeom prst="rect">
                    <a:avLst/>
                  </a:prstGeom>
                  <a:noFill/>
                </p:spPr>
                <p:txBody>
                  <a:bodyPr wrap="square">
                    <a:spAutoFit/>
                  </a:bodyPr>
                  <a:lstStyle/>
                  <a:p>
                    <a:pPr algn="ctr"/>
                    <a:r>
                      <a:rPr lang="en-US" altLang="zh-CN" sz="1200" b="1" dirty="0">
                        <a:solidFill>
                          <a:srgbClr val="FF0000"/>
                        </a:solidFill>
                        <a:ea typeface="楷体" panose="02010609060101010101" pitchFamily="49" charset="-122"/>
                        <a:cs typeface="Times New Roman" panose="02020603050405020304" pitchFamily="18" charset="0"/>
                        <a:sym typeface="Wingdings" pitchFamily="2" charset="2"/>
                      </a:rPr>
                      <a:t>SMART</a:t>
                    </a:r>
                    <a:r>
                      <a:rPr lang="zh-CN" altLang="en-US" sz="1200" b="1" dirty="0">
                        <a:solidFill>
                          <a:srgbClr val="FF0000"/>
                        </a:solidFill>
                        <a:ea typeface="楷体" panose="02010609060101010101" pitchFamily="49" charset="-122"/>
                        <a:cs typeface="Times New Roman" panose="02020603050405020304" pitchFamily="18" charset="0"/>
                        <a:sym typeface="Wingdings" pitchFamily="2" charset="2"/>
                      </a:rPr>
                      <a:t> </a:t>
                    </a:r>
                    <a:r>
                      <a:rPr lang="en-US" altLang="zh-CN" sz="1200" b="1" dirty="0">
                        <a:solidFill>
                          <a:srgbClr val="FF0000"/>
                        </a:solidFill>
                        <a:ea typeface="楷体" panose="02010609060101010101" pitchFamily="49" charset="-122"/>
                        <a:cs typeface="Times New Roman" panose="02020603050405020304" pitchFamily="18" charset="0"/>
                        <a:sym typeface="Wingdings" pitchFamily="2" charset="2"/>
                      </a:rPr>
                      <a:t>model (L/N)</a:t>
                    </a:r>
                  </a:p>
                </p:txBody>
              </p:sp>
            </p:grpSp>
            <p:sp>
              <p:nvSpPr>
                <p:cNvPr id="71" name="终止符 70">
                  <a:extLst>
                    <a:ext uri="{FF2B5EF4-FFF2-40B4-BE49-F238E27FC236}">
                      <a16:creationId xmlns:a16="http://schemas.microsoft.com/office/drawing/2014/main" id="{E55AD214-71E4-8D44-E8F6-E1B967221006}"/>
                    </a:ext>
                  </a:extLst>
                </p:cNvPr>
                <p:cNvSpPr/>
                <p:nvPr/>
              </p:nvSpPr>
              <p:spPr>
                <a:xfrm>
                  <a:off x="6269144" y="3813746"/>
                  <a:ext cx="2478552" cy="656082"/>
                </a:xfrm>
                <a:prstGeom prst="flowChartTermina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50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grpSp>
          <p:pic>
            <p:nvPicPr>
              <p:cNvPr id="117" name="图片 116">
                <a:extLst>
                  <a:ext uri="{FF2B5EF4-FFF2-40B4-BE49-F238E27FC236}">
                    <a16:creationId xmlns:a16="http://schemas.microsoft.com/office/drawing/2014/main" id="{117106AD-2429-486F-9A69-E807C0A5CBC9}"/>
                  </a:ext>
                </a:extLst>
              </p:cNvPr>
              <p:cNvPicPr>
                <a:picLocks noChangeAspect="1"/>
              </p:cNvPicPr>
              <p:nvPr/>
            </p:nvPicPr>
            <p:blipFill>
              <a:blip r:embed="rId5"/>
              <a:stretch>
                <a:fillRect/>
              </a:stretch>
            </p:blipFill>
            <p:spPr>
              <a:xfrm>
                <a:off x="5437751" y="2898209"/>
                <a:ext cx="815132" cy="286379"/>
              </a:xfrm>
              <a:prstGeom prst="rect">
                <a:avLst/>
              </a:prstGeom>
            </p:spPr>
          </p:pic>
        </p:grpSp>
        <p:sp>
          <p:nvSpPr>
            <p:cNvPr id="118" name="圆角矩形 11">
              <a:extLst>
                <a:ext uri="{FF2B5EF4-FFF2-40B4-BE49-F238E27FC236}">
                  <a16:creationId xmlns:a16="http://schemas.microsoft.com/office/drawing/2014/main" id="{1A9BCD99-19B1-4448-AD1F-3C3054F1CCAC}"/>
                </a:ext>
              </a:extLst>
            </p:cNvPr>
            <p:cNvSpPr/>
            <p:nvPr/>
          </p:nvSpPr>
          <p:spPr>
            <a:xfrm>
              <a:off x="5013865" y="3097500"/>
              <a:ext cx="1316982" cy="40807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Tropical</a:t>
              </a:r>
              <a:r>
                <a:rPr kumimoji="1" lang="zh-CN" altLang="en-US"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kumimoji="1" lang="en-US" altLang="zh-CN"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&amp;</a:t>
              </a:r>
              <a:r>
                <a:rPr kumimoji="1" lang="zh-CN" altLang="en-US"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kumimoji="1" lang="en-US" altLang="zh-CN"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extratropical SMs</a:t>
              </a:r>
              <a:endParaRPr kumimoji="1" lang="zh-CN" altLang="en-US"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19" name="圆角矩形 11">
              <a:extLst>
                <a:ext uri="{FF2B5EF4-FFF2-40B4-BE49-F238E27FC236}">
                  <a16:creationId xmlns:a16="http://schemas.microsoft.com/office/drawing/2014/main" id="{3523DE63-4148-4258-B13D-07744CFC11B0}"/>
                </a:ext>
              </a:extLst>
            </p:cNvPr>
            <p:cNvSpPr/>
            <p:nvPr/>
          </p:nvSpPr>
          <p:spPr>
            <a:xfrm>
              <a:off x="5025337" y="4566869"/>
              <a:ext cx="1316982" cy="317556"/>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000" b="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Predictant’s</a:t>
              </a:r>
              <a:r>
                <a:rPr kumimoji="1" lang="zh-CN" altLang="en-US"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kumimoji="1" lang="en-US" altLang="zh-CN"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ART</a:t>
              </a:r>
              <a:endParaRPr kumimoji="1" lang="zh-CN" altLang="en-US"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30" name="右箭头 2">
              <a:extLst>
                <a:ext uri="{FF2B5EF4-FFF2-40B4-BE49-F238E27FC236}">
                  <a16:creationId xmlns:a16="http://schemas.microsoft.com/office/drawing/2014/main" id="{962BB2DA-FF0A-4CD6-8826-2AC4F56A37FA}"/>
                </a:ext>
              </a:extLst>
            </p:cNvPr>
            <p:cNvSpPr/>
            <p:nvPr/>
          </p:nvSpPr>
          <p:spPr>
            <a:xfrm>
              <a:off x="4283968" y="2394551"/>
              <a:ext cx="374234" cy="441906"/>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50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33" name="右箭头 2">
              <a:extLst>
                <a:ext uri="{FF2B5EF4-FFF2-40B4-BE49-F238E27FC236}">
                  <a16:creationId xmlns:a16="http://schemas.microsoft.com/office/drawing/2014/main" id="{72E7E572-C494-4C5A-8715-279A40024BB3}"/>
                </a:ext>
              </a:extLst>
            </p:cNvPr>
            <p:cNvSpPr/>
            <p:nvPr/>
          </p:nvSpPr>
          <p:spPr>
            <a:xfrm rot="16049092">
              <a:off x="5545774" y="4347827"/>
              <a:ext cx="222334" cy="202171"/>
            </a:xfrm>
            <a:prstGeom prst="rightArrow">
              <a:avLst>
                <a:gd name="adj1" fmla="val 59662"/>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50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34" name="右箭头 2">
              <a:extLst>
                <a:ext uri="{FF2B5EF4-FFF2-40B4-BE49-F238E27FC236}">
                  <a16:creationId xmlns:a16="http://schemas.microsoft.com/office/drawing/2014/main" id="{2F62B410-4AA2-4C1B-89F3-0E81CCE1CE26}"/>
                </a:ext>
              </a:extLst>
            </p:cNvPr>
            <p:cNvSpPr/>
            <p:nvPr/>
          </p:nvSpPr>
          <p:spPr>
            <a:xfrm rot="5400000">
              <a:off x="5537647" y="3556551"/>
              <a:ext cx="271934" cy="202171"/>
            </a:xfrm>
            <a:prstGeom prst="rightArrow">
              <a:avLst>
                <a:gd name="adj1" fmla="val 59662"/>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50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grpSp>
      <p:grpSp>
        <p:nvGrpSpPr>
          <p:cNvPr id="11" name="组合 10"/>
          <p:cNvGrpSpPr/>
          <p:nvPr/>
        </p:nvGrpSpPr>
        <p:grpSpPr>
          <a:xfrm>
            <a:off x="7096224" y="1622703"/>
            <a:ext cx="2289810" cy="3543038"/>
            <a:chOff x="6588223" y="1807881"/>
            <a:chExt cx="2289810" cy="3543038"/>
          </a:xfrm>
        </p:grpSpPr>
        <p:grpSp>
          <p:nvGrpSpPr>
            <p:cNvPr id="97" name="组合 96">
              <a:extLst>
                <a:ext uri="{FF2B5EF4-FFF2-40B4-BE49-F238E27FC236}">
                  <a16:creationId xmlns:a16="http://schemas.microsoft.com/office/drawing/2014/main" id="{341F0B0D-E05A-430F-9F96-8674A752BADD}"/>
                </a:ext>
              </a:extLst>
            </p:cNvPr>
            <p:cNvGrpSpPr/>
            <p:nvPr/>
          </p:nvGrpSpPr>
          <p:grpSpPr>
            <a:xfrm>
              <a:off x="7021402" y="3650751"/>
              <a:ext cx="1667916" cy="1210648"/>
              <a:chOff x="6432446" y="4143086"/>
              <a:chExt cx="2317426" cy="1957896"/>
            </a:xfrm>
          </p:grpSpPr>
          <p:grpSp>
            <p:nvGrpSpPr>
              <p:cNvPr id="98" name="组合 97">
                <a:extLst>
                  <a:ext uri="{FF2B5EF4-FFF2-40B4-BE49-F238E27FC236}">
                    <a16:creationId xmlns:a16="http://schemas.microsoft.com/office/drawing/2014/main" id="{E5D5F56E-D0BE-445D-818B-51DD064D81AB}"/>
                  </a:ext>
                </a:extLst>
              </p:cNvPr>
              <p:cNvGrpSpPr/>
              <p:nvPr/>
            </p:nvGrpSpPr>
            <p:grpSpPr>
              <a:xfrm>
                <a:off x="6552601" y="5150167"/>
                <a:ext cx="2105088" cy="950815"/>
                <a:chOff x="6552601" y="5150167"/>
                <a:chExt cx="2105088" cy="950815"/>
              </a:xfrm>
            </p:grpSpPr>
            <p:grpSp>
              <p:nvGrpSpPr>
                <p:cNvPr id="107" name="组合 106">
                  <a:extLst>
                    <a:ext uri="{FF2B5EF4-FFF2-40B4-BE49-F238E27FC236}">
                      <a16:creationId xmlns:a16="http://schemas.microsoft.com/office/drawing/2014/main" id="{D5FAE5B6-02D0-426D-B8F6-357726DCA7C0}"/>
                    </a:ext>
                  </a:extLst>
                </p:cNvPr>
                <p:cNvGrpSpPr/>
                <p:nvPr/>
              </p:nvGrpSpPr>
              <p:grpSpPr>
                <a:xfrm>
                  <a:off x="7824970" y="5657764"/>
                  <a:ext cx="832719" cy="443218"/>
                  <a:chOff x="7824970" y="5561386"/>
                  <a:chExt cx="832719" cy="443218"/>
                </a:xfrm>
              </p:grpSpPr>
              <p:pic>
                <p:nvPicPr>
                  <p:cNvPr id="115" name="图片 114">
                    <a:extLst>
                      <a:ext uri="{FF2B5EF4-FFF2-40B4-BE49-F238E27FC236}">
                        <a16:creationId xmlns:a16="http://schemas.microsoft.com/office/drawing/2014/main" id="{0A5DA339-2488-4601-A395-995BD9921593}"/>
                      </a:ext>
                    </a:extLst>
                  </p:cNvPr>
                  <p:cNvPicPr>
                    <a:picLocks noChangeAspect="1"/>
                  </p:cNvPicPr>
                  <p:nvPr/>
                </p:nvPicPr>
                <p:blipFill>
                  <a:blip r:embed="rId8"/>
                  <a:stretch>
                    <a:fillRect/>
                  </a:stretch>
                </p:blipFill>
                <p:spPr>
                  <a:xfrm>
                    <a:off x="7853238" y="5627663"/>
                    <a:ext cx="721050" cy="301136"/>
                  </a:xfrm>
                  <a:prstGeom prst="rect">
                    <a:avLst/>
                  </a:prstGeom>
                </p:spPr>
              </p:pic>
              <p:sp>
                <p:nvSpPr>
                  <p:cNvPr id="116" name="矩形 115">
                    <a:extLst>
                      <a:ext uri="{FF2B5EF4-FFF2-40B4-BE49-F238E27FC236}">
                        <a16:creationId xmlns:a16="http://schemas.microsoft.com/office/drawing/2014/main" id="{7804D615-9E72-4B9D-B417-170CB1452868}"/>
                      </a:ext>
                    </a:extLst>
                  </p:cNvPr>
                  <p:cNvSpPr/>
                  <p:nvPr/>
                </p:nvSpPr>
                <p:spPr>
                  <a:xfrm>
                    <a:off x="7824970" y="5561386"/>
                    <a:ext cx="832719" cy="4432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50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grpSp>
            <p:grpSp>
              <p:nvGrpSpPr>
                <p:cNvPr id="108" name="组合 107">
                  <a:extLst>
                    <a:ext uri="{FF2B5EF4-FFF2-40B4-BE49-F238E27FC236}">
                      <a16:creationId xmlns:a16="http://schemas.microsoft.com/office/drawing/2014/main" id="{F024645A-4610-4143-8D25-8DB1D9A34D4A}"/>
                    </a:ext>
                  </a:extLst>
                </p:cNvPr>
                <p:cNvGrpSpPr/>
                <p:nvPr/>
              </p:nvGrpSpPr>
              <p:grpSpPr>
                <a:xfrm>
                  <a:off x="6552601" y="5657763"/>
                  <a:ext cx="1092821" cy="443219"/>
                  <a:chOff x="6552601" y="5561385"/>
                  <a:chExt cx="1092821" cy="443219"/>
                </a:xfrm>
              </p:grpSpPr>
              <p:sp>
                <p:nvSpPr>
                  <p:cNvPr id="113" name="矩形 112">
                    <a:extLst>
                      <a:ext uri="{FF2B5EF4-FFF2-40B4-BE49-F238E27FC236}">
                        <a16:creationId xmlns:a16="http://schemas.microsoft.com/office/drawing/2014/main" id="{85B89BE2-2694-41C3-9328-AC694C8F94C8}"/>
                      </a:ext>
                    </a:extLst>
                  </p:cNvPr>
                  <p:cNvSpPr/>
                  <p:nvPr/>
                </p:nvSpPr>
                <p:spPr>
                  <a:xfrm>
                    <a:off x="6552601" y="5561385"/>
                    <a:ext cx="1092821" cy="4432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50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114" name="图片 113">
                    <a:extLst>
                      <a:ext uri="{FF2B5EF4-FFF2-40B4-BE49-F238E27FC236}">
                        <a16:creationId xmlns:a16="http://schemas.microsoft.com/office/drawing/2014/main" id="{450636FA-0033-44E1-A6E9-0F9A013F2AC8}"/>
                      </a:ext>
                    </a:extLst>
                  </p:cNvPr>
                  <p:cNvPicPr>
                    <a:picLocks noChangeAspect="1"/>
                  </p:cNvPicPr>
                  <p:nvPr/>
                </p:nvPicPr>
                <p:blipFill>
                  <a:blip r:embed="rId9"/>
                  <a:stretch>
                    <a:fillRect/>
                  </a:stretch>
                </p:blipFill>
                <p:spPr>
                  <a:xfrm>
                    <a:off x="6652648" y="5648143"/>
                    <a:ext cx="900442" cy="272705"/>
                  </a:xfrm>
                  <a:prstGeom prst="rect">
                    <a:avLst/>
                  </a:prstGeom>
                </p:spPr>
              </p:pic>
            </p:grpSp>
            <p:sp>
              <p:nvSpPr>
                <p:cNvPr id="111" name="手杖形箭头 63">
                  <a:extLst>
                    <a:ext uri="{FF2B5EF4-FFF2-40B4-BE49-F238E27FC236}">
                      <a16:creationId xmlns:a16="http://schemas.microsoft.com/office/drawing/2014/main" id="{C0916CDD-8D7C-454F-BC65-B6AD52668145}"/>
                    </a:ext>
                  </a:extLst>
                </p:cNvPr>
                <p:cNvSpPr/>
                <p:nvPr/>
              </p:nvSpPr>
              <p:spPr>
                <a:xfrm>
                  <a:off x="6963751" y="5150167"/>
                  <a:ext cx="1255499" cy="431298"/>
                </a:xfrm>
                <a:prstGeom prst="utur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5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grpSp>
          <p:grpSp>
            <p:nvGrpSpPr>
              <p:cNvPr id="99" name="组合 98">
                <a:extLst>
                  <a:ext uri="{FF2B5EF4-FFF2-40B4-BE49-F238E27FC236}">
                    <a16:creationId xmlns:a16="http://schemas.microsoft.com/office/drawing/2014/main" id="{FCFE94F2-2340-4BCC-89BF-50FF86ADFCA7}"/>
                  </a:ext>
                </a:extLst>
              </p:cNvPr>
              <p:cNvGrpSpPr/>
              <p:nvPr/>
            </p:nvGrpSpPr>
            <p:grpSpPr>
              <a:xfrm>
                <a:off x="6432446" y="4143086"/>
                <a:ext cx="2317426" cy="696842"/>
                <a:chOff x="6432446" y="4002555"/>
                <a:chExt cx="2317426" cy="696842"/>
              </a:xfrm>
            </p:grpSpPr>
            <p:grpSp>
              <p:nvGrpSpPr>
                <p:cNvPr id="101" name="组合 100">
                  <a:extLst>
                    <a:ext uri="{FF2B5EF4-FFF2-40B4-BE49-F238E27FC236}">
                      <a16:creationId xmlns:a16="http://schemas.microsoft.com/office/drawing/2014/main" id="{13DFC1F7-5F82-414A-A668-1EF3C415A662}"/>
                    </a:ext>
                  </a:extLst>
                </p:cNvPr>
                <p:cNvGrpSpPr/>
                <p:nvPr/>
              </p:nvGrpSpPr>
              <p:grpSpPr>
                <a:xfrm>
                  <a:off x="6548794" y="4002555"/>
                  <a:ext cx="2201078" cy="691243"/>
                  <a:chOff x="6548794" y="4290587"/>
                  <a:chExt cx="2201078" cy="691243"/>
                </a:xfrm>
              </p:grpSpPr>
              <p:grpSp>
                <p:nvGrpSpPr>
                  <p:cNvPr id="103" name="组合 102">
                    <a:extLst>
                      <a:ext uri="{FF2B5EF4-FFF2-40B4-BE49-F238E27FC236}">
                        <a16:creationId xmlns:a16="http://schemas.microsoft.com/office/drawing/2014/main" id="{C04563F9-5D9E-42AB-98C4-D607575A34D4}"/>
                      </a:ext>
                    </a:extLst>
                  </p:cNvPr>
                  <p:cNvGrpSpPr/>
                  <p:nvPr/>
                </p:nvGrpSpPr>
                <p:grpSpPr>
                  <a:xfrm>
                    <a:off x="6548794" y="4532080"/>
                    <a:ext cx="2201078" cy="449750"/>
                    <a:chOff x="6355024" y="4271143"/>
                    <a:chExt cx="2201078" cy="449750"/>
                  </a:xfrm>
                </p:grpSpPr>
                <p:sp>
                  <p:nvSpPr>
                    <p:cNvPr id="105" name="文本框 104">
                      <a:extLst>
                        <a:ext uri="{FF2B5EF4-FFF2-40B4-BE49-F238E27FC236}">
                          <a16:creationId xmlns:a16="http://schemas.microsoft.com/office/drawing/2014/main" id="{126BAB74-7258-40CC-98E8-21C2C13F1D9D}"/>
                        </a:ext>
                      </a:extLst>
                    </p:cNvPr>
                    <p:cNvSpPr txBox="1"/>
                    <p:nvPr/>
                  </p:nvSpPr>
                  <p:spPr>
                    <a:xfrm>
                      <a:off x="6809542" y="4271143"/>
                      <a:ext cx="1746560" cy="449750"/>
                    </a:xfrm>
                    <a:prstGeom prst="rect">
                      <a:avLst/>
                    </a:prstGeom>
                    <a:noFill/>
                  </p:spPr>
                  <p:txBody>
                    <a:bodyPr wrap="square">
                      <a:spAutoFit/>
                    </a:bodyPr>
                    <a:lstStyle/>
                    <a:p>
                      <a:r>
                        <a:rPr lang="en-US" altLang="zh-CN" sz="1167" b="1" dirty="0">
                          <a:solidFill>
                            <a:srgbClr val="3333FF"/>
                          </a:solidFill>
                          <a:ea typeface="楷体" panose="02010609060101010101" pitchFamily="49" charset="-122"/>
                          <a:cs typeface="Times New Roman" panose="02020603050405020304" pitchFamily="18" charset="0"/>
                          <a:sym typeface="Wingdings" pitchFamily="2" charset="2"/>
                        </a:rPr>
                        <a:t>         </a:t>
                      </a:r>
                      <a:r>
                        <a:rPr lang="zh-CN" altLang="en-US" sz="1167" b="1" dirty="0">
                          <a:solidFill>
                            <a:srgbClr val="3333FF"/>
                          </a:solidFill>
                          <a:ea typeface="楷体" panose="02010609060101010101" pitchFamily="49" charset="-122"/>
                          <a:cs typeface="Times New Roman" panose="02020603050405020304" pitchFamily="18" charset="0"/>
                          <a:sym typeface="Wingdings" pitchFamily="2" charset="2"/>
                        </a:rPr>
                        <a:t> </a:t>
                      </a:r>
                      <a:r>
                        <a:rPr lang="en-US" altLang="zh-CN" sz="1167" b="1" dirty="0">
                          <a:solidFill>
                            <a:srgbClr val="000000"/>
                          </a:solidFill>
                          <a:ea typeface="楷体" panose="02010609060101010101" pitchFamily="49" charset="-122"/>
                          <a:cs typeface="Times New Roman" panose="02020603050405020304" pitchFamily="18" charset="0"/>
                        </a:rPr>
                        <a:t>=</a:t>
                      </a:r>
                      <a:r>
                        <a:rPr lang="zh-CN" altLang="en-US" sz="1167" b="1" dirty="0">
                          <a:solidFill>
                            <a:srgbClr val="000000"/>
                          </a:solidFill>
                          <a:ea typeface="楷体" panose="02010609060101010101" pitchFamily="49" charset="-122"/>
                          <a:cs typeface="Times New Roman" panose="02020603050405020304" pitchFamily="18" charset="0"/>
                        </a:rPr>
                        <a:t> </a:t>
                      </a:r>
                      <a:r>
                        <a:rPr lang="en-US" altLang="zh-CN" sz="1167" b="1" dirty="0">
                          <a:solidFill>
                            <a:srgbClr val="000000"/>
                          </a:solidFill>
                          <a:ea typeface="楷体" panose="02010609060101010101" pitchFamily="49" charset="-122"/>
                          <a:cs typeface="Times New Roman" panose="02020603050405020304" pitchFamily="18" charset="0"/>
                        </a:rPr>
                        <a:t> </a:t>
                      </a:r>
                      <a:r>
                        <a:rPr lang="en-US" altLang="zh-CN" sz="1200" b="1" kern="100" dirty="0">
                          <a:solidFill>
                            <a:srgbClr val="000000"/>
                          </a:solidFill>
                          <a:latin typeface="Script MT Bold" panose="03040602040607080904" pitchFamily="66" charset="0"/>
                          <a:ea typeface="宋体" panose="02010600030101010101" pitchFamily="2" charset="-122"/>
                          <a:cs typeface="Times New Roman" panose="02020603050405020304" pitchFamily="18" charset="0"/>
                        </a:rPr>
                        <a:t>L</a:t>
                      </a:r>
                      <a:r>
                        <a:rPr lang="en-US" altLang="zh-CN" sz="1167" b="1" dirty="0">
                          <a:solidFill>
                            <a:srgbClr val="000000"/>
                          </a:solidFill>
                          <a:ea typeface="楷体" panose="02010609060101010101" pitchFamily="49" charset="-122"/>
                          <a:cs typeface="Times New Roman" panose="02020603050405020304" pitchFamily="18" charset="0"/>
                        </a:rPr>
                        <a:t> (</a:t>
                      </a:r>
                      <a:r>
                        <a:rPr lang="en-US" altLang="zh-CN" sz="1167" b="1" i="1" dirty="0">
                          <a:solidFill>
                            <a:srgbClr val="FF0000"/>
                          </a:solidFill>
                          <a:ea typeface="楷体" panose="02010609060101010101" pitchFamily="49" charset="-122"/>
                          <a:cs typeface="Times New Roman" panose="02020603050405020304" pitchFamily="18" charset="0"/>
                        </a:rPr>
                        <a:t>SM</a:t>
                      </a:r>
                      <a:r>
                        <a:rPr lang="en-US" altLang="zh-CN" sz="1167" b="1" dirty="0">
                          <a:solidFill>
                            <a:srgbClr val="000000"/>
                          </a:solidFill>
                          <a:ea typeface="楷体" panose="02010609060101010101" pitchFamily="49" charset="-122"/>
                          <a:cs typeface="Times New Roman" panose="02020603050405020304" pitchFamily="18" charset="0"/>
                        </a:rPr>
                        <a:t>)</a:t>
                      </a:r>
                      <a:endParaRPr lang="zh-CN" altLang="en-US" sz="1167" dirty="0">
                        <a:solidFill>
                          <a:srgbClr val="000000"/>
                        </a:solidFill>
                        <a:ea typeface="楷体" panose="02010609060101010101" pitchFamily="49" charset="-122"/>
                        <a:cs typeface="Times New Roman" panose="02020603050405020304" pitchFamily="18" charset="0"/>
                      </a:endParaRPr>
                    </a:p>
                  </p:txBody>
                </p:sp>
                <p:graphicFrame>
                  <p:nvGraphicFramePr>
                    <p:cNvPr id="106" name="对象 105">
                      <a:extLst>
                        <a:ext uri="{FF2B5EF4-FFF2-40B4-BE49-F238E27FC236}">
                          <a16:creationId xmlns:a16="http://schemas.microsoft.com/office/drawing/2014/main" id="{D4D3323D-97B6-4A26-9155-5430F0AA735E}"/>
                        </a:ext>
                      </a:extLst>
                    </p:cNvPr>
                    <p:cNvGraphicFramePr>
                      <a:graphicFrameLocks noChangeAspect="1"/>
                    </p:cNvGraphicFramePr>
                    <p:nvPr/>
                  </p:nvGraphicFramePr>
                  <p:xfrm>
                    <a:off x="6355024" y="4336933"/>
                    <a:ext cx="1000488" cy="357843"/>
                  </p:xfrm>
                  <a:graphic>
                    <a:graphicData uri="http://schemas.openxmlformats.org/presentationml/2006/ole">
                      <mc:AlternateContent xmlns:mc="http://schemas.openxmlformats.org/markup-compatibility/2006">
                        <mc:Choice xmlns:v="urn:schemas-microsoft-com:vml" Requires="v">
                          <p:oleObj spid="_x0000_s26004" name="Equation" r:id="rId10" imgW="634680" imgH="241200" progId="Equation.DSMT4">
                            <p:embed/>
                          </p:oleObj>
                        </mc:Choice>
                        <mc:Fallback>
                          <p:oleObj name="Equation" r:id="rId10" imgW="634680" imgH="241200" progId="Equation.DSMT4">
                            <p:embed/>
                            <p:pic>
                              <p:nvPicPr>
                                <p:cNvPr id="0" name=""/>
                                <p:cNvPicPr/>
                                <p:nvPr/>
                              </p:nvPicPr>
                              <p:blipFill>
                                <a:blip r:embed="rId11"/>
                                <a:stretch>
                                  <a:fillRect/>
                                </a:stretch>
                              </p:blipFill>
                              <p:spPr>
                                <a:xfrm>
                                  <a:off x="6355024" y="4336933"/>
                                  <a:ext cx="1000488" cy="357843"/>
                                </a:xfrm>
                                <a:prstGeom prst="rect">
                                  <a:avLst/>
                                </a:prstGeom>
                              </p:spPr>
                            </p:pic>
                          </p:oleObj>
                        </mc:Fallback>
                      </mc:AlternateContent>
                    </a:graphicData>
                  </a:graphic>
                </p:graphicFrame>
              </p:grpSp>
              <p:sp>
                <p:nvSpPr>
                  <p:cNvPr id="104" name="文本框 103">
                    <a:extLst>
                      <a:ext uri="{FF2B5EF4-FFF2-40B4-BE49-F238E27FC236}">
                        <a16:creationId xmlns:a16="http://schemas.microsoft.com/office/drawing/2014/main" id="{15FA26C9-69C0-4B82-B1DA-DFDD7258FF0F}"/>
                      </a:ext>
                    </a:extLst>
                  </p:cNvPr>
                  <p:cNvSpPr txBox="1"/>
                  <p:nvPr/>
                </p:nvSpPr>
                <p:spPr>
                  <a:xfrm>
                    <a:off x="6572959" y="4290587"/>
                    <a:ext cx="1876766" cy="439780"/>
                  </a:xfrm>
                  <a:prstGeom prst="rect">
                    <a:avLst/>
                  </a:prstGeom>
                  <a:noFill/>
                </p:spPr>
                <p:txBody>
                  <a:bodyPr wrap="square">
                    <a:spAutoFit/>
                  </a:bodyPr>
                  <a:lstStyle/>
                  <a:p>
                    <a:pPr algn="ctr"/>
                    <a:r>
                      <a:rPr lang="en-US" altLang="zh-CN" sz="1167" b="1" dirty="0">
                        <a:solidFill>
                          <a:srgbClr val="FF0000"/>
                        </a:solidFill>
                        <a:ea typeface="楷体" panose="02010609060101010101" pitchFamily="49" charset="-122"/>
                        <a:cs typeface="Times New Roman" panose="02020603050405020304" pitchFamily="18" charset="0"/>
                        <a:sym typeface="Wingdings" pitchFamily="2" charset="2"/>
                      </a:rPr>
                      <a:t>SMART</a:t>
                    </a:r>
                    <a:r>
                      <a:rPr lang="zh-CN" altLang="en-US" sz="1167" b="1" dirty="0">
                        <a:solidFill>
                          <a:srgbClr val="FF0000"/>
                        </a:solidFill>
                        <a:ea typeface="楷体" panose="02010609060101010101" pitchFamily="49" charset="-122"/>
                        <a:cs typeface="Times New Roman" panose="02020603050405020304" pitchFamily="18" charset="0"/>
                        <a:sym typeface="Wingdings" pitchFamily="2" charset="2"/>
                      </a:rPr>
                      <a:t> </a:t>
                    </a:r>
                    <a:r>
                      <a:rPr lang="en-US" altLang="zh-CN" sz="1167" b="1" dirty="0">
                        <a:solidFill>
                          <a:srgbClr val="FF0000"/>
                        </a:solidFill>
                        <a:ea typeface="楷体" panose="02010609060101010101" pitchFamily="49" charset="-122"/>
                        <a:cs typeface="Times New Roman" panose="02020603050405020304" pitchFamily="18" charset="0"/>
                        <a:sym typeface="Wingdings" pitchFamily="2" charset="2"/>
                      </a:rPr>
                      <a:t>model</a:t>
                    </a:r>
                    <a:endParaRPr lang="zh-CN" altLang="en-US" sz="1167" dirty="0">
                      <a:solidFill>
                        <a:srgbClr val="FF0000"/>
                      </a:solidFill>
                      <a:ea typeface="楷体" panose="02010609060101010101" pitchFamily="49" charset="-122"/>
                      <a:cs typeface="Times New Roman" panose="02020603050405020304" pitchFamily="18" charset="0"/>
                    </a:endParaRPr>
                  </a:p>
                </p:txBody>
              </p:sp>
            </p:grpSp>
            <p:sp>
              <p:nvSpPr>
                <p:cNvPr id="102" name="终止符 70">
                  <a:extLst>
                    <a:ext uri="{FF2B5EF4-FFF2-40B4-BE49-F238E27FC236}">
                      <a16:creationId xmlns:a16="http://schemas.microsoft.com/office/drawing/2014/main" id="{2F64264A-C5F9-4B2B-89B0-7A807A4F7A99}"/>
                    </a:ext>
                  </a:extLst>
                </p:cNvPr>
                <p:cNvSpPr/>
                <p:nvPr/>
              </p:nvSpPr>
              <p:spPr>
                <a:xfrm>
                  <a:off x="6432446" y="4002555"/>
                  <a:ext cx="2225243" cy="696842"/>
                </a:xfrm>
                <a:prstGeom prst="flowChartTermina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50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grpSp>
          <p:graphicFrame>
            <p:nvGraphicFramePr>
              <p:cNvPr id="100" name="对象 99">
                <a:extLst>
                  <a:ext uri="{FF2B5EF4-FFF2-40B4-BE49-F238E27FC236}">
                    <a16:creationId xmlns:a16="http://schemas.microsoft.com/office/drawing/2014/main" id="{5F9AD313-AA2C-43F5-9F18-1FCEF7F7E975}"/>
                  </a:ext>
                </a:extLst>
              </p:cNvPr>
              <p:cNvGraphicFramePr>
                <a:graphicFrameLocks noChangeAspect="1"/>
              </p:cNvGraphicFramePr>
              <p:nvPr/>
            </p:nvGraphicFramePr>
            <p:xfrm>
              <a:off x="7179170" y="4828035"/>
              <a:ext cx="791121" cy="338123"/>
            </p:xfrm>
            <a:graphic>
              <a:graphicData uri="http://schemas.openxmlformats.org/presentationml/2006/ole">
                <mc:AlternateContent xmlns:mc="http://schemas.openxmlformats.org/markup-compatibility/2006">
                  <mc:Choice xmlns:v="urn:schemas-microsoft-com:vml" Requires="v">
                    <p:oleObj spid="_x0000_s26005" name="Equation" r:id="rId12" imgW="634680" imgH="241200" progId="Equation.DSMT4">
                      <p:embed/>
                    </p:oleObj>
                  </mc:Choice>
                  <mc:Fallback>
                    <p:oleObj name="Equation" r:id="rId12" imgW="634680" imgH="241200" progId="Equation.DSMT4">
                      <p:embed/>
                      <p:pic>
                        <p:nvPicPr>
                          <p:cNvPr id="0" name=""/>
                          <p:cNvPicPr/>
                          <p:nvPr/>
                        </p:nvPicPr>
                        <p:blipFill>
                          <a:blip r:embed="rId11"/>
                          <a:stretch>
                            <a:fillRect/>
                          </a:stretch>
                        </p:blipFill>
                        <p:spPr>
                          <a:xfrm>
                            <a:off x="7179170" y="4828035"/>
                            <a:ext cx="791121" cy="338123"/>
                          </a:xfrm>
                          <a:prstGeom prst="rect">
                            <a:avLst/>
                          </a:prstGeom>
                        </p:spPr>
                      </p:pic>
                    </p:oleObj>
                  </mc:Fallback>
                </mc:AlternateContent>
              </a:graphicData>
            </a:graphic>
          </p:graphicFrame>
        </p:grpSp>
        <p:grpSp>
          <p:nvGrpSpPr>
            <p:cNvPr id="124" name="组合 123">
              <a:extLst>
                <a:ext uri="{FF2B5EF4-FFF2-40B4-BE49-F238E27FC236}">
                  <a16:creationId xmlns:a16="http://schemas.microsoft.com/office/drawing/2014/main" id="{55E4CD24-4BDC-414A-9800-DD1EA066FBC4}"/>
                </a:ext>
              </a:extLst>
            </p:cNvPr>
            <p:cNvGrpSpPr/>
            <p:nvPr/>
          </p:nvGrpSpPr>
          <p:grpSpPr>
            <a:xfrm>
              <a:off x="6931332" y="2209938"/>
              <a:ext cx="1898209" cy="861774"/>
              <a:chOff x="6368067" y="3033742"/>
              <a:chExt cx="2277850" cy="1034130"/>
            </a:xfrm>
          </p:grpSpPr>
          <p:sp>
            <p:nvSpPr>
              <p:cNvPr id="125" name="圆角矩形 47">
                <a:extLst>
                  <a:ext uri="{FF2B5EF4-FFF2-40B4-BE49-F238E27FC236}">
                    <a16:creationId xmlns:a16="http://schemas.microsoft.com/office/drawing/2014/main" id="{47777DB1-AE45-4B58-BDB9-8B9F598AF02B}"/>
                  </a:ext>
                </a:extLst>
              </p:cNvPr>
              <p:cNvSpPr/>
              <p:nvPr/>
            </p:nvSpPr>
            <p:spPr bwMode="auto">
              <a:xfrm>
                <a:off x="6440273" y="3104348"/>
                <a:ext cx="2017326" cy="847075"/>
              </a:xfrm>
              <a:prstGeom prst="roundRect">
                <a:avLst/>
              </a:prstGeom>
              <a:solidFill>
                <a:schemeClr val="bg2">
                  <a:lumMod val="20000"/>
                  <a:lumOff val="80000"/>
                </a:schemeClr>
              </a:solidFill>
              <a:ln w="19050" cap="flat" cmpd="sng" algn="ctr">
                <a:noFill/>
                <a:prstDash val="solid"/>
                <a:round/>
                <a:headEnd type="none" w="med" len="med"/>
                <a:tailEnd type="none" w="med" len="med"/>
              </a:ln>
              <a:effectLst/>
            </p:spPr>
            <p:txBody>
              <a:bodyPr vert="horz" wrap="square" lIns="64938" tIns="32469" rIns="64938" bIns="32469" numCol="1" rtlCol="0" anchor="t" anchorCtr="0" compatLnSpc="1">
                <a:prstTxWarp prst="textNoShape">
                  <a:avLst/>
                </a:prstTxWarp>
              </a:bodyPr>
              <a:lstStyle/>
              <a:p>
                <a:pPr defTabSz="649351"/>
                <a:endParaRPr lang="zh-CN" altLang="en-US" sz="1667" dirty="0">
                  <a:solidFill>
                    <a:srgbClr val="000000"/>
                  </a:solidFill>
                  <a:ea typeface="楷体" panose="02010609060101010101" pitchFamily="49" charset="-122"/>
                  <a:cs typeface="Times New Roman" panose="02020603050405020304" pitchFamily="18" charset="0"/>
                </a:endParaRPr>
              </a:p>
            </p:txBody>
          </p:sp>
          <p:sp>
            <p:nvSpPr>
              <p:cNvPr id="126" name="矩形 125">
                <a:extLst>
                  <a:ext uri="{FF2B5EF4-FFF2-40B4-BE49-F238E27FC236}">
                    <a16:creationId xmlns:a16="http://schemas.microsoft.com/office/drawing/2014/main" id="{3BEF2B77-1BE3-4A1F-9ECF-71467A6B6112}"/>
                  </a:ext>
                </a:extLst>
              </p:cNvPr>
              <p:cNvSpPr/>
              <p:nvPr/>
            </p:nvSpPr>
            <p:spPr>
              <a:xfrm>
                <a:off x="6368067" y="3033742"/>
                <a:ext cx="2277850" cy="1034130"/>
              </a:xfrm>
              <a:prstGeom prst="rect">
                <a:avLst/>
              </a:prstGeom>
              <a:ln>
                <a:noFill/>
              </a:ln>
            </p:spPr>
            <p:txBody>
              <a:bodyPr wrap="square">
                <a:spAutoFit/>
              </a:bodyPr>
              <a:lstStyle/>
              <a:p>
                <a:pPr algn="ctr">
                  <a:spcBef>
                    <a:spcPts val="500"/>
                  </a:spcBef>
                </a:pPr>
                <a:r>
                  <a:rPr lang="en-US" altLang="zh-CN" sz="1000" b="1" dirty="0">
                    <a:solidFill>
                      <a:srgbClr val="000000"/>
                    </a:solidFill>
                    <a:ea typeface="楷体" panose="02010609060101010101" pitchFamily="49" charset="-122"/>
                    <a:cs typeface="Times New Roman" panose="02020603050405020304" pitchFamily="18" charset="0"/>
                    <a:sym typeface="Wingdings" pitchFamily="2" charset="2"/>
                  </a:rPr>
                  <a:t>Substitute observed preceding or CGCM-predicted simultaneous </a:t>
                </a:r>
                <a:r>
                  <a:rPr lang="en-US" altLang="zh-CN" sz="1000" b="1" dirty="0">
                    <a:solidFill>
                      <a:srgbClr val="FF0000"/>
                    </a:solidFill>
                    <a:ea typeface="楷体" panose="02010609060101010101" pitchFamily="49" charset="-122"/>
                    <a:cs typeface="Times New Roman" panose="02020603050405020304" pitchFamily="18" charset="0"/>
                    <a:sym typeface="Wingdings" pitchFamily="2" charset="2"/>
                  </a:rPr>
                  <a:t>SM</a:t>
                </a:r>
                <a:r>
                  <a:rPr lang="en-US" altLang="zh-CN" sz="1000" b="1" dirty="0">
                    <a:solidFill>
                      <a:srgbClr val="000000"/>
                    </a:solidFill>
                    <a:ea typeface="楷体" panose="02010609060101010101" pitchFamily="49" charset="-122"/>
                    <a:cs typeface="Times New Roman" panose="02020603050405020304" pitchFamily="18" charset="0"/>
                    <a:sym typeface="Wingdings" pitchFamily="2" charset="2"/>
                  </a:rPr>
                  <a:t>s into SMART model</a:t>
                </a:r>
                <a:r>
                  <a:rPr lang="zh-CN" altLang="zh-CN" sz="1000" b="1" dirty="0">
                    <a:solidFill>
                      <a:srgbClr val="000000"/>
                    </a:solidFill>
                    <a:ea typeface="楷体" panose="02010609060101010101" pitchFamily="49" charset="-122"/>
                    <a:cs typeface="Times New Roman" panose="02020603050405020304" pitchFamily="18" charset="0"/>
                  </a:rPr>
                  <a:t>，</a:t>
                </a:r>
                <a:r>
                  <a:rPr lang="en-US" altLang="zh-CN" sz="1000" b="1" dirty="0">
                    <a:solidFill>
                      <a:srgbClr val="000000"/>
                    </a:solidFill>
                    <a:ea typeface="楷体" panose="02010609060101010101" pitchFamily="49" charset="-122"/>
                    <a:cs typeface="Times New Roman" panose="02020603050405020304" pitchFamily="18" charset="0"/>
                  </a:rPr>
                  <a:t>getting </a:t>
                </a:r>
                <a:r>
                  <a:rPr lang="en-US" altLang="zh-CN" sz="1000" b="1" dirty="0">
                    <a:solidFill>
                      <a:srgbClr val="FF0000"/>
                    </a:solidFill>
                    <a:ea typeface="楷体" panose="02010609060101010101" pitchFamily="49" charset="-122"/>
                    <a:cs typeface="Times New Roman" panose="02020603050405020304" pitchFamily="18" charset="0"/>
                  </a:rPr>
                  <a:t>ART</a:t>
                </a:r>
                <a:r>
                  <a:rPr lang="en-US" altLang="zh-CN" sz="1000" b="1" dirty="0">
                    <a:solidFill>
                      <a:srgbClr val="000000"/>
                    </a:solidFill>
                    <a:ea typeface="楷体" panose="02010609060101010101" pitchFamily="49" charset="-122"/>
                    <a:cs typeface="Times New Roman" panose="02020603050405020304" pitchFamily="18" charset="0"/>
                  </a:rPr>
                  <a:t> and </a:t>
                </a:r>
                <a:r>
                  <a:rPr lang="en-US" altLang="zh-CN" sz="1000" b="1" dirty="0">
                    <a:solidFill>
                      <a:srgbClr val="FF0000"/>
                    </a:solidFill>
                    <a:ea typeface="楷体" panose="02010609060101010101" pitchFamily="49" charset="-122"/>
                    <a:cs typeface="Times New Roman" panose="02020603050405020304" pitchFamily="18" charset="0"/>
                  </a:rPr>
                  <a:t>anomaly</a:t>
                </a:r>
                <a:r>
                  <a:rPr lang="en-US" altLang="zh-CN" sz="1000" b="1" dirty="0">
                    <a:solidFill>
                      <a:srgbClr val="000000"/>
                    </a:solidFill>
                    <a:ea typeface="楷体" panose="02010609060101010101" pitchFamily="49" charset="-122"/>
                    <a:cs typeface="Times New Roman" panose="02020603050405020304" pitchFamily="18" charset="0"/>
                  </a:rPr>
                  <a:t> predictions</a:t>
                </a:r>
                <a:endParaRPr lang="en-US" altLang="zh-CN" sz="1000" b="1" dirty="0">
                  <a:solidFill>
                    <a:srgbClr val="000000"/>
                  </a:solidFill>
                  <a:ea typeface="楷体" panose="02010609060101010101" pitchFamily="49" charset="-122"/>
                  <a:cs typeface="Times New Roman" panose="02020603050405020304" pitchFamily="18" charset="0"/>
                  <a:sym typeface="Wingdings" pitchFamily="2" charset="2"/>
                </a:endParaRPr>
              </a:p>
            </p:txBody>
          </p:sp>
        </p:grpSp>
        <p:sp>
          <p:nvSpPr>
            <p:cNvPr id="128" name="文本框 127">
              <a:extLst>
                <a:ext uri="{FF2B5EF4-FFF2-40B4-BE49-F238E27FC236}">
                  <a16:creationId xmlns:a16="http://schemas.microsoft.com/office/drawing/2014/main" id="{AC2A8B82-7DC8-405C-A153-24EA20676089}"/>
                </a:ext>
              </a:extLst>
            </p:cNvPr>
            <p:cNvSpPr txBox="1"/>
            <p:nvPr/>
          </p:nvSpPr>
          <p:spPr>
            <a:xfrm>
              <a:off x="6717793" y="1807881"/>
              <a:ext cx="2160240" cy="461665"/>
            </a:xfrm>
            <a:prstGeom prst="rect">
              <a:avLst/>
            </a:prstGeom>
            <a:noFill/>
          </p:spPr>
          <p:txBody>
            <a:bodyPr wrap="square">
              <a:spAutoFit/>
            </a:bodyPr>
            <a:lstStyle/>
            <a:p>
              <a:pPr algn="ctr"/>
              <a:r>
                <a:rPr lang="en-US" altLang="zh-CN" sz="1200" b="1" dirty="0">
                  <a:solidFill>
                    <a:srgbClr val="0432FF"/>
                  </a:solidFill>
                  <a:ea typeface="黑体" panose="02010609060101010101" pitchFamily="49" charset="-122"/>
                  <a:cs typeface="Times New Roman" panose="02020603050405020304" pitchFamily="18" charset="0"/>
                </a:rPr>
                <a:t>4</a:t>
              </a:r>
              <a:r>
                <a:rPr lang="zh-CN" altLang="en-US" sz="1200" b="1" dirty="0">
                  <a:solidFill>
                    <a:srgbClr val="0432FF"/>
                  </a:solidFill>
                  <a:ea typeface="黑体" panose="02010609060101010101" pitchFamily="49" charset="-122"/>
                  <a:cs typeface="Times New Roman" panose="02020603050405020304" pitchFamily="18" charset="0"/>
                </a:rPr>
                <a:t> </a:t>
              </a:r>
              <a:r>
                <a:rPr lang="en-US" altLang="zh-CN" sz="1200" b="1" dirty="0">
                  <a:solidFill>
                    <a:srgbClr val="0432FF"/>
                  </a:solidFill>
                  <a:ea typeface="黑体" panose="02010609060101010101" pitchFamily="49" charset="-122"/>
                  <a:cs typeface="Times New Roman" panose="02020603050405020304" pitchFamily="18" charset="0"/>
                </a:rPr>
                <a:t>SMART predicting</a:t>
              </a:r>
              <a:r>
                <a:rPr lang="zh-CN" altLang="en-US" sz="1200" b="1" dirty="0">
                  <a:solidFill>
                    <a:srgbClr val="0432FF"/>
                  </a:solidFill>
                  <a:ea typeface="黑体" panose="02010609060101010101" pitchFamily="49" charset="-122"/>
                  <a:cs typeface="Times New Roman" panose="02020603050405020304" pitchFamily="18" charset="0"/>
                </a:rPr>
                <a:t> </a:t>
              </a:r>
              <a:r>
                <a:rPr lang="en-US" altLang="zh-CN" sz="1200" b="1" dirty="0">
                  <a:solidFill>
                    <a:srgbClr val="0432FF"/>
                  </a:solidFill>
                  <a:ea typeface="黑体" panose="02010609060101010101" pitchFamily="49" charset="-122"/>
                  <a:cs typeface="Times New Roman" panose="02020603050405020304" pitchFamily="18" charset="0"/>
                </a:rPr>
                <a:t>for</a:t>
              </a:r>
            </a:p>
            <a:p>
              <a:pPr algn="ctr"/>
              <a:r>
                <a:rPr lang="en-US" altLang="zh-CN" sz="1200" b="1" dirty="0">
                  <a:solidFill>
                    <a:srgbClr val="0432FF"/>
                  </a:solidFill>
                  <a:ea typeface="黑体" panose="02010609060101010101" pitchFamily="49" charset="-122"/>
                  <a:cs typeface="Times New Roman" panose="02020603050405020304" pitchFamily="18" charset="0"/>
                </a:rPr>
                <a:t>climate</a:t>
              </a:r>
              <a:r>
                <a:rPr lang="zh-CN" altLang="en-US" sz="1200" b="1" dirty="0">
                  <a:solidFill>
                    <a:srgbClr val="0432FF"/>
                  </a:solidFill>
                  <a:ea typeface="黑体" panose="02010609060101010101" pitchFamily="49" charset="-122"/>
                  <a:cs typeface="Times New Roman" panose="02020603050405020304" pitchFamily="18" charset="0"/>
                </a:rPr>
                <a:t> </a:t>
              </a:r>
              <a:r>
                <a:rPr lang="en-US" altLang="zh-CN" sz="1200" b="1" dirty="0">
                  <a:solidFill>
                    <a:srgbClr val="0432FF"/>
                  </a:solidFill>
                  <a:ea typeface="黑体" panose="02010609060101010101" pitchFamily="49" charset="-122"/>
                  <a:cs typeface="Times New Roman" panose="02020603050405020304" pitchFamily="18" charset="0"/>
                </a:rPr>
                <a:t>anomalies</a:t>
              </a:r>
              <a:endParaRPr lang="zh-CN" altLang="en-US" sz="1200" b="1" dirty="0">
                <a:solidFill>
                  <a:srgbClr val="0432FF"/>
                </a:solidFill>
                <a:ea typeface="黑体" panose="02010609060101010101" pitchFamily="49" charset="-122"/>
                <a:cs typeface="Times New Roman" panose="02020603050405020304" pitchFamily="18" charset="0"/>
              </a:endParaRPr>
            </a:p>
          </p:txBody>
        </p:sp>
        <p:sp>
          <p:nvSpPr>
            <p:cNvPr id="131" name="右箭头 2">
              <a:extLst>
                <a:ext uri="{FF2B5EF4-FFF2-40B4-BE49-F238E27FC236}">
                  <a16:creationId xmlns:a16="http://schemas.microsoft.com/office/drawing/2014/main" id="{DAEBA5A0-C6F9-4E9E-9745-DFA8C43397B6}"/>
                </a:ext>
              </a:extLst>
            </p:cNvPr>
            <p:cNvSpPr/>
            <p:nvPr/>
          </p:nvSpPr>
          <p:spPr>
            <a:xfrm>
              <a:off x="6588223" y="2410083"/>
              <a:ext cx="373865" cy="441906"/>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50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32" name="文本框 131">
              <a:extLst>
                <a:ext uri="{FF2B5EF4-FFF2-40B4-BE49-F238E27FC236}">
                  <a16:creationId xmlns:a16="http://schemas.microsoft.com/office/drawing/2014/main" id="{BC0AF10D-91E0-4F61-B649-15C7F30977E5}"/>
                </a:ext>
              </a:extLst>
            </p:cNvPr>
            <p:cNvSpPr txBox="1"/>
            <p:nvPr/>
          </p:nvSpPr>
          <p:spPr>
            <a:xfrm>
              <a:off x="6923686" y="4920032"/>
              <a:ext cx="1898209" cy="430887"/>
            </a:xfrm>
            <a:prstGeom prst="rect">
              <a:avLst/>
            </a:prstGeom>
            <a:noFill/>
          </p:spPr>
          <p:txBody>
            <a:bodyPr wrap="square">
              <a:spAutoFit/>
            </a:bodyPr>
            <a:lstStyle/>
            <a:p>
              <a:pPr algn="ctr">
                <a:spcBef>
                  <a:spcPts val="0"/>
                </a:spcBef>
              </a:pPr>
              <a:r>
                <a:rPr kumimoji="1" lang="en-US" altLang="zh-CN" sz="1100" b="1" dirty="0">
                  <a:solidFill>
                    <a:srgbClr val="0432FF"/>
                  </a:solidFill>
                  <a:ea typeface="楷体" panose="02010609060101010101" pitchFamily="49" charset="-122"/>
                  <a:cs typeface="Times New Roman" panose="02020603050405020304" pitchFamily="18" charset="0"/>
                  <a:sym typeface="Wingdings" pitchFamily="2" charset="2"/>
                </a:rPr>
                <a:t>Predicted results have clear physical interpretability</a:t>
              </a:r>
              <a:endParaRPr kumimoji="1" lang="en-US" altLang="zh-CN" sz="1100" b="1" dirty="0">
                <a:solidFill>
                  <a:srgbClr val="0432FF"/>
                </a:solidFill>
                <a:ea typeface="楷体" panose="02010609060101010101" pitchFamily="49" charset="-122"/>
                <a:cs typeface="Times New Roman" panose="02020603050405020304" pitchFamily="18" charset="0"/>
              </a:endParaRPr>
            </a:p>
          </p:txBody>
        </p:sp>
        <p:sp>
          <p:nvSpPr>
            <p:cNvPr id="135" name="圆角矩形 11">
              <a:extLst>
                <a:ext uri="{FF2B5EF4-FFF2-40B4-BE49-F238E27FC236}">
                  <a16:creationId xmlns:a16="http://schemas.microsoft.com/office/drawing/2014/main" id="{DB4D3B19-8445-47B0-B7C0-6038C8B03054}"/>
                </a:ext>
              </a:extLst>
            </p:cNvPr>
            <p:cNvSpPr/>
            <p:nvPr/>
          </p:nvSpPr>
          <p:spPr>
            <a:xfrm>
              <a:off x="7139421" y="3115274"/>
              <a:ext cx="1423523" cy="39029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Observed or CGCM-predicted SMs</a:t>
              </a:r>
            </a:p>
          </p:txBody>
        </p:sp>
        <p:sp>
          <p:nvSpPr>
            <p:cNvPr id="136" name="右箭头 2">
              <a:extLst>
                <a:ext uri="{FF2B5EF4-FFF2-40B4-BE49-F238E27FC236}">
                  <a16:creationId xmlns:a16="http://schemas.microsoft.com/office/drawing/2014/main" id="{82BFA3E1-C9D4-4DEF-AD02-7AF4841E2509}"/>
                </a:ext>
              </a:extLst>
            </p:cNvPr>
            <p:cNvSpPr/>
            <p:nvPr/>
          </p:nvSpPr>
          <p:spPr>
            <a:xfrm rot="5400000">
              <a:off x="7779203" y="3473732"/>
              <a:ext cx="149540" cy="202171"/>
            </a:xfrm>
            <a:prstGeom prst="rightArrow">
              <a:avLst>
                <a:gd name="adj1" fmla="val 52622"/>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50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grpSp>
      <p:grpSp>
        <p:nvGrpSpPr>
          <p:cNvPr id="9" name="组合 8"/>
          <p:cNvGrpSpPr/>
          <p:nvPr/>
        </p:nvGrpSpPr>
        <p:grpSpPr>
          <a:xfrm>
            <a:off x="2571696" y="1666632"/>
            <a:ext cx="2424470" cy="3525158"/>
            <a:chOff x="2063695" y="1851810"/>
            <a:chExt cx="2424470" cy="3525158"/>
          </a:xfrm>
        </p:grpSpPr>
        <p:sp>
          <p:nvSpPr>
            <p:cNvPr id="3" name="右箭头 2">
              <a:extLst>
                <a:ext uri="{FF2B5EF4-FFF2-40B4-BE49-F238E27FC236}">
                  <a16:creationId xmlns:a16="http://schemas.microsoft.com/office/drawing/2014/main" id="{FD8799DF-E826-008C-F6D1-8844668DBDBA}"/>
                </a:ext>
              </a:extLst>
            </p:cNvPr>
            <p:cNvSpPr/>
            <p:nvPr/>
          </p:nvSpPr>
          <p:spPr>
            <a:xfrm>
              <a:off x="2063695" y="2440846"/>
              <a:ext cx="420072" cy="441906"/>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50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grpSp>
          <p:nvGrpSpPr>
            <p:cNvPr id="20" name="组合 19">
              <a:extLst>
                <a:ext uri="{FF2B5EF4-FFF2-40B4-BE49-F238E27FC236}">
                  <a16:creationId xmlns:a16="http://schemas.microsoft.com/office/drawing/2014/main" id="{91BCC862-8462-B869-7BE1-F30DC8890CE9}"/>
                </a:ext>
              </a:extLst>
            </p:cNvPr>
            <p:cNvGrpSpPr/>
            <p:nvPr/>
          </p:nvGrpSpPr>
          <p:grpSpPr>
            <a:xfrm>
              <a:off x="2425457" y="2263889"/>
              <a:ext cx="1898210" cy="732881"/>
              <a:chOff x="3346769" y="2991182"/>
              <a:chExt cx="2277851" cy="879458"/>
            </a:xfrm>
          </p:grpSpPr>
          <p:sp>
            <p:nvSpPr>
              <p:cNvPr id="47" name="圆角矩形 46">
                <a:extLst>
                  <a:ext uri="{FF2B5EF4-FFF2-40B4-BE49-F238E27FC236}">
                    <a16:creationId xmlns:a16="http://schemas.microsoft.com/office/drawing/2014/main" id="{EC1CC6F0-9E54-52C1-7F90-6B2CB13C2CA2}"/>
                  </a:ext>
                </a:extLst>
              </p:cNvPr>
              <p:cNvSpPr/>
              <p:nvPr/>
            </p:nvSpPr>
            <p:spPr bwMode="auto">
              <a:xfrm>
                <a:off x="3475994" y="2991182"/>
                <a:ext cx="2044855" cy="849463"/>
              </a:xfrm>
              <a:prstGeom prst="roundRect">
                <a:avLst/>
              </a:prstGeom>
              <a:solidFill>
                <a:schemeClr val="bg2">
                  <a:lumMod val="20000"/>
                  <a:lumOff val="80000"/>
                </a:schemeClr>
              </a:solidFill>
              <a:ln w="19050" cap="flat" cmpd="sng" algn="ctr">
                <a:noFill/>
                <a:prstDash val="solid"/>
                <a:round/>
                <a:headEnd type="none" w="med" len="med"/>
                <a:tailEnd type="none" w="med" len="med"/>
              </a:ln>
              <a:effectLst/>
            </p:spPr>
            <p:txBody>
              <a:bodyPr vert="horz" wrap="square" lIns="64938" tIns="32469" rIns="64938" bIns="32469" numCol="1" rtlCol="0" anchor="t" anchorCtr="0" compatLnSpc="1">
                <a:prstTxWarp prst="textNoShape">
                  <a:avLst/>
                </a:prstTxWarp>
              </a:bodyPr>
              <a:lstStyle/>
              <a:p>
                <a:pPr defTabSz="649351"/>
                <a:endParaRPr lang="zh-CN" altLang="en-US" sz="1667" dirty="0">
                  <a:solidFill>
                    <a:srgbClr val="000000"/>
                  </a:solidFill>
                  <a:ea typeface="楷体" panose="02010609060101010101" pitchFamily="49" charset="-122"/>
                  <a:cs typeface="Times New Roman" panose="02020603050405020304" pitchFamily="18" charset="0"/>
                </a:endParaRPr>
              </a:p>
            </p:txBody>
          </p:sp>
          <p:sp>
            <p:nvSpPr>
              <p:cNvPr id="50" name="矩形 49">
                <a:extLst>
                  <a:ext uri="{FF2B5EF4-FFF2-40B4-BE49-F238E27FC236}">
                    <a16:creationId xmlns:a16="http://schemas.microsoft.com/office/drawing/2014/main" id="{5E0CE275-DB4B-9746-D0F1-2D237F055CF4}"/>
                  </a:ext>
                </a:extLst>
              </p:cNvPr>
              <p:cNvSpPr/>
              <p:nvPr/>
            </p:nvSpPr>
            <p:spPr>
              <a:xfrm>
                <a:off x="3346769" y="3021176"/>
                <a:ext cx="2277851" cy="849464"/>
              </a:xfrm>
              <a:prstGeom prst="rect">
                <a:avLst/>
              </a:prstGeom>
              <a:ln>
                <a:noFill/>
              </a:ln>
            </p:spPr>
            <p:txBody>
              <a:bodyPr wrap="square">
                <a:spAutoFit/>
              </a:bodyPr>
              <a:lstStyle/>
              <a:p>
                <a:pPr algn="ctr">
                  <a:spcBef>
                    <a:spcPts val="500"/>
                  </a:spcBef>
                </a:pPr>
                <a:r>
                  <a:rPr lang="en-US" altLang="zh-CN" sz="1000" b="1" dirty="0">
                    <a:solidFill>
                      <a:srgbClr val="000000"/>
                    </a:solidFill>
                    <a:ea typeface="楷体" panose="02010609060101010101" pitchFamily="49" charset="-122"/>
                    <a:cs typeface="Times New Roman" panose="02020603050405020304" pitchFamily="18" charset="0"/>
                    <a:sym typeface="Wingdings" pitchFamily="2" charset="2"/>
                  </a:rPr>
                  <a:t>Extract the singular climate modes (</a:t>
                </a:r>
                <a:r>
                  <a:rPr lang="en-US" altLang="zh-CN" sz="1000" b="1" dirty="0">
                    <a:solidFill>
                      <a:srgbClr val="FF0000"/>
                    </a:solidFill>
                    <a:ea typeface="楷体" panose="02010609060101010101" pitchFamily="49" charset="-122"/>
                    <a:cs typeface="Times New Roman" panose="02020603050405020304" pitchFamily="18" charset="0"/>
                    <a:sym typeface="Wingdings" pitchFamily="2" charset="2"/>
                  </a:rPr>
                  <a:t>SM</a:t>
                </a:r>
                <a:r>
                  <a:rPr lang="en-US" altLang="zh-CN" sz="1000" b="1" dirty="0">
                    <a:solidFill>
                      <a:srgbClr val="000000"/>
                    </a:solidFill>
                    <a:ea typeface="楷体" panose="02010609060101010101" pitchFamily="49" charset="-122"/>
                    <a:cs typeface="Times New Roman" panose="02020603050405020304" pitchFamily="18" charset="0"/>
                    <a:sym typeface="Wingdings" pitchFamily="2" charset="2"/>
                  </a:rPr>
                  <a:t>) determining </a:t>
                </a:r>
                <a:r>
                  <a:rPr lang="en-US" altLang="zh-CN" sz="1000" b="1" dirty="0" err="1">
                    <a:solidFill>
                      <a:srgbClr val="000000"/>
                    </a:solidFill>
                    <a:ea typeface="楷体" panose="02010609060101010101" pitchFamily="49" charset="-122"/>
                    <a:cs typeface="Times New Roman" panose="02020603050405020304" pitchFamily="18" charset="0"/>
                    <a:sym typeface="Wingdings" pitchFamily="2" charset="2"/>
                  </a:rPr>
                  <a:t>predictant’s</a:t>
                </a:r>
                <a:r>
                  <a:rPr lang="en-US" altLang="zh-CN" sz="1000" b="1" dirty="0">
                    <a:solidFill>
                      <a:srgbClr val="000000"/>
                    </a:solidFill>
                    <a:ea typeface="楷体" panose="02010609060101010101" pitchFamily="49" charset="-122"/>
                    <a:cs typeface="Times New Roman" panose="02020603050405020304" pitchFamily="18" charset="0"/>
                    <a:sym typeface="Wingdings" pitchFamily="2" charset="2"/>
                  </a:rPr>
                  <a:t> </a:t>
                </a:r>
                <a:r>
                  <a:rPr lang="en-US" altLang="zh-CN" sz="1000" b="1" dirty="0">
                    <a:solidFill>
                      <a:srgbClr val="FF0000"/>
                    </a:solidFill>
                    <a:ea typeface="楷体" panose="02010609060101010101" pitchFamily="49" charset="-122"/>
                    <a:cs typeface="Times New Roman" panose="02020603050405020304" pitchFamily="18" charset="0"/>
                    <a:sym typeface="Wingdings" pitchFamily="2" charset="2"/>
                  </a:rPr>
                  <a:t>ART</a:t>
                </a:r>
                <a:r>
                  <a:rPr lang="en-US" altLang="zh-CN" sz="1000" b="1" dirty="0">
                    <a:solidFill>
                      <a:srgbClr val="000000"/>
                    </a:solidFill>
                    <a:ea typeface="楷体" panose="02010609060101010101" pitchFamily="49" charset="-122"/>
                    <a:cs typeface="Times New Roman" panose="02020603050405020304" pitchFamily="18" charset="0"/>
                    <a:sym typeface="Wingdings" pitchFamily="2" charset="2"/>
                  </a:rPr>
                  <a:t>,  taking as predictors</a:t>
                </a:r>
              </a:p>
            </p:txBody>
          </p:sp>
        </p:grpSp>
        <p:grpSp>
          <p:nvGrpSpPr>
            <p:cNvPr id="23" name="组合 22">
              <a:extLst>
                <a:ext uri="{FF2B5EF4-FFF2-40B4-BE49-F238E27FC236}">
                  <a16:creationId xmlns:a16="http://schemas.microsoft.com/office/drawing/2014/main" id="{4681810B-5280-9CE1-7501-C407182A7732}"/>
                </a:ext>
              </a:extLst>
            </p:cNvPr>
            <p:cNvGrpSpPr/>
            <p:nvPr/>
          </p:nvGrpSpPr>
          <p:grpSpPr>
            <a:xfrm>
              <a:off x="2384303" y="3101994"/>
              <a:ext cx="2098329" cy="1802938"/>
              <a:chOff x="2922388" y="4094834"/>
              <a:chExt cx="2875873" cy="2324512"/>
            </a:xfrm>
          </p:grpSpPr>
          <p:sp>
            <p:nvSpPr>
              <p:cNvPr id="12" name="圆角矩形 11">
                <a:extLst>
                  <a:ext uri="{FF2B5EF4-FFF2-40B4-BE49-F238E27FC236}">
                    <a16:creationId xmlns:a16="http://schemas.microsoft.com/office/drawing/2014/main" id="{CA0BBEBE-9543-4F36-CBAD-6F0D2DEDEE08}"/>
                  </a:ext>
                </a:extLst>
              </p:cNvPr>
              <p:cNvSpPr/>
              <p:nvPr/>
            </p:nvSpPr>
            <p:spPr>
              <a:xfrm>
                <a:off x="3195745" y="4094834"/>
                <a:ext cx="1804995" cy="458611"/>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Tropical</a:t>
                </a:r>
                <a:r>
                  <a:rPr kumimoji="1" lang="zh-CN" altLang="en-US"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endParaRPr kumimoji="1" lang="en-US" altLang="zh-CN"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algn="ctr"/>
                <a:r>
                  <a:rPr kumimoji="1" lang="en-US" altLang="zh-CN"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OLR’s ART</a:t>
                </a:r>
                <a:endParaRPr kumimoji="1" lang="zh-CN" altLang="en-US"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5" name="圆角矩形 34">
                <a:extLst>
                  <a:ext uri="{FF2B5EF4-FFF2-40B4-BE49-F238E27FC236}">
                    <a16:creationId xmlns:a16="http://schemas.microsoft.com/office/drawing/2014/main" id="{C3C8D5FC-EEB3-D8B8-59F0-AF8AC5B87727}"/>
                  </a:ext>
                </a:extLst>
              </p:cNvPr>
              <p:cNvSpPr/>
              <p:nvPr/>
            </p:nvSpPr>
            <p:spPr>
              <a:xfrm>
                <a:off x="3158773" y="5964429"/>
                <a:ext cx="1824621" cy="45491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Extratropical Z500’s ART</a:t>
                </a:r>
                <a:endParaRPr kumimoji="1" lang="zh-CN" altLang="en-US"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3" name="椭圆 12">
                <a:extLst>
                  <a:ext uri="{FF2B5EF4-FFF2-40B4-BE49-F238E27FC236}">
                    <a16:creationId xmlns:a16="http://schemas.microsoft.com/office/drawing/2014/main" id="{D7F798E5-BC95-6E28-A99D-5A193B4D8C36}"/>
                  </a:ext>
                </a:extLst>
              </p:cNvPr>
              <p:cNvSpPr/>
              <p:nvPr/>
            </p:nvSpPr>
            <p:spPr>
              <a:xfrm>
                <a:off x="3511762" y="5017835"/>
                <a:ext cx="1496972" cy="50544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4" name="丁字箭头 13">
                <a:extLst>
                  <a:ext uri="{FF2B5EF4-FFF2-40B4-BE49-F238E27FC236}">
                    <a16:creationId xmlns:a16="http://schemas.microsoft.com/office/drawing/2014/main" id="{63798AB6-8563-1BA2-303E-6E7194DD31F3}"/>
                  </a:ext>
                </a:extLst>
              </p:cNvPr>
              <p:cNvSpPr/>
              <p:nvPr/>
            </p:nvSpPr>
            <p:spPr>
              <a:xfrm rot="5400000">
                <a:off x="4376863" y="4302693"/>
                <a:ext cx="442183" cy="966176"/>
              </a:xfrm>
              <a:prstGeom prst="leftRight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0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43" name="丁字箭头 42">
                <a:extLst>
                  <a:ext uri="{FF2B5EF4-FFF2-40B4-BE49-F238E27FC236}">
                    <a16:creationId xmlns:a16="http://schemas.microsoft.com/office/drawing/2014/main" id="{675B095F-0DC7-6A35-F92E-B6D4DA02E60A}"/>
                  </a:ext>
                </a:extLst>
              </p:cNvPr>
              <p:cNvSpPr/>
              <p:nvPr/>
            </p:nvSpPr>
            <p:spPr>
              <a:xfrm rot="5400000">
                <a:off x="4376863" y="5278325"/>
                <a:ext cx="442183" cy="966176"/>
              </a:xfrm>
              <a:prstGeom prst="leftRight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0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8" name="文本框 17">
                <a:extLst>
                  <a:ext uri="{FF2B5EF4-FFF2-40B4-BE49-F238E27FC236}">
                    <a16:creationId xmlns:a16="http://schemas.microsoft.com/office/drawing/2014/main" id="{52BAAFEB-7868-9AA3-5417-0F09897ECD27}"/>
                  </a:ext>
                </a:extLst>
              </p:cNvPr>
              <p:cNvSpPr txBox="1"/>
              <p:nvPr/>
            </p:nvSpPr>
            <p:spPr>
              <a:xfrm>
                <a:off x="2922388" y="4547164"/>
                <a:ext cx="1265335" cy="317451"/>
              </a:xfrm>
              <a:prstGeom prst="rect">
                <a:avLst/>
              </a:prstGeom>
              <a:noFill/>
            </p:spPr>
            <p:txBody>
              <a:bodyPr wrap="square" rtlCol="0">
                <a:spAutoFit/>
              </a:bodyPr>
              <a:lstStyle/>
              <a:p>
                <a:r>
                  <a:rPr kumimoji="1" lang="en-US" altLang="zh-CN" sz="1000" b="1" dirty="0">
                    <a:solidFill>
                      <a:srgbClr val="0432FF"/>
                    </a:solidFill>
                    <a:ea typeface="楷体" panose="02010609060101010101" pitchFamily="49" charset="-122"/>
                    <a:cs typeface="Times New Roman" panose="02020603050405020304" pitchFamily="18" charset="0"/>
                  </a:rPr>
                  <a:t>SVD</a:t>
                </a:r>
                <a:r>
                  <a:rPr kumimoji="1" lang="en-US" altLang="zh-CN" sz="1000" b="1" dirty="0">
                    <a:solidFill>
                      <a:srgbClr val="FF0000"/>
                    </a:solidFill>
                    <a:ea typeface="楷体" panose="02010609060101010101" pitchFamily="49" charset="-122"/>
                    <a:cs typeface="Times New Roman" panose="02020603050405020304" pitchFamily="18" charset="0"/>
                  </a:rPr>
                  <a:t> or AI</a:t>
                </a:r>
                <a:endParaRPr kumimoji="1" lang="zh-CN" altLang="en-US" sz="1000" b="1" dirty="0">
                  <a:solidFill>
                    <a:srgbClr val="FF0000"/>
                  </a:solidFill>
                  <a:ea typeface="楷体" panose="02010609060101010101" pitchFamily="49" charset="-122"/>
                  <a:cs typeface="Times New Roman" panose="02020603050405020304" pitchFamily="18" charset="0"/>
                </a:endParaRPr>
              </a:p>
            </p:txBody>
          </p:sp>
          <p:sp>
            <p:nvSpPr>
              <p:cNvPr id="52" name="文本框 51">
                <a:extLst>
                  <a:ext uri="{FF2B5EF4-FFF2-40B4-BE49-F238E27FC236}">
                    <a16:creationId xmlns:a16="http://schemas.microsoft.com/office/drawing/2014/main" id="{763556D5-CCBA-FDFE-3BE8-F5B7E97394ED}"/>
                  </a:ext>
                </a:extLst>
              </p:cNvPr>
              <p:cNvSpPr txBox="1"/>
              <p:nvPr/>
            </p:nvSpPr>
            <p:spPr>
              <a:xfrm>
                <a:off x="2982559" y="5484589"/>
                <a:ext cx="1176057" cy="317451"/>
              </a:xfrm>
              <a:prstGeom prst="rect">
                <a:avLst/>
              </a:prstGeom>
              <a:noFill/>
            </p:spPr>
            <p:txBody>
              <a:bodyPr wrap="square" rtlCol="0">
                <a:spAutoFit/>
              </a:bodyPr>
              <a:lstStyle/>
              <a:p>
                <a:r>
                  <a:rPr kumimoji="1" lang="en-US" altLang="zh-CN" sz="1000" b="1" dirty="0">
                    <a:solidFill>
                      <a:srgbClr val="0432FF"/>
                    </a:solidFill>
                    <a:ea typeface="楷体" panose="02010609060101010101" pitchFamily="49" charset="-122"/>
                    <a:cs typeface="Times New Roman" panose="02020603050405020304" pitchFamily="18" charset="0"/>
                  </a:rPr>
                  <a:t>SVD</a:t>
                </a:r>
                <a:r>
                  <a:rPr kumimoji="1" lang="zh-CN" altLang="en-US" sz="1000" b="1" dirty="0">
                    <a:solidFill>
                      <a:srgbClr val="0432FF"/>
                    </a:solidFill>
                    <a:ea typeface="楷体" panose="02010609060101010101" pitchFamily="49" charset="-122"/>
                    <a:cs typeface="Times New Roman" panose="02020603050405020304" pitchFamily="18" charset="0"/>
                  </a:rPr>
                  <a:t> </a:t>
                </a:r>
                <a:r>
                  <a:rPr kumimoji="1" lang="en-US" altLang="zh-CN" sz="1000" b="1" dirty="0">
                    <a:solidFill>
                      <a:srgbClr val="0432FF"/>
                    </a:solidFill>
                    <a:ea typeface="楷体" panose="02010609060101010101" pitchFamily="49" charset="-122"/>
                    <a:cs typeface="Times New Roman" panose="02020603050405020304" pitchFamily="18" charset="0"/>
                  </a:rPr>
                  <a:t>or</a:t>
                </a:r>
                <a:r>
                  <a:rPr kumimoji="1" lang="en-US" altLang="zh-CN" sz="1000" b="1" dirty="0">
                    <a:solidFill>
                      <a:srgbClr val="FF0000"/>
                    </a:solidFill>
                    <a:ea typeface="楷体" panose="02010609060101010101" pitchFamily="49" charset="-122"/>
                    <a:cs typeface="Times New Roman" panose="02020603050405020304" pitchFamily="18" charset="0"/>
                  </a:rPr>
                  <a:t> AI</a:t>
                </a:r>
                <a:endParaRPr kumimoji="1" lang="zh-CN" altLang="en-US" sz="1000" b="1" dirty="0">
                  <a:solidFill>
                    <a:srgbClr val="FF0000"/>
                  </a:solidFill>
                  <a:ea typeface="楷体" panose="02010609060101010101" pitchFamily="49" charset="-122"/>
                  <a:cs typeface="Times New Roman" panose="02020603050405020304" pitchFamily="18" charset="0"/>
                </a:endParaRPr>
              </a:p>
            </p:txBody>
          </p:sp>
          <p:grpSp>
            <p:nvGrpSpPr>
              <p:cNvPr id="21" name="组合 20">
                <a:extLst>
                  <a:ext uri="{FF2B5EF4-FFF2-40B4-BE49-F238E27FC236}">
                    <a16:creationId xmlns:a16="http://schemas.microsoft.com/office/drawing/2014/main" id="{DAD68822-0723-B428-8137-445A847716C5}"/>
                  </a:ext>
                </a:extLst>
              </p:cNvPr>
              <p:cNvGrpSpPr/>
              <p:nvPr/>
            </p:nvGrpSpPr>
            <p:grpSpPr>
              <a:xfrm>
                <a:off x="5107616" y="4175294"/>
                <a:ext cx="690645" cy="2218920"/>
                <a:chOff x="5167156" y="4175294"/>
                <a:chExt cx="690645" cy="2218920"/>
              </a:xfrm>
            </p:grpSpPr>
            <p:sp>
              <p:nvSpPr>
                <p:cNvPr id="19" name="椭圆 18">
                  <a:extLst>
                    <a:ext uri="{FF2B5EF4-FFF2-40B4-BE49-F238E27FC236}">
                      <a16:creationId xmlns:a16="http://schemas.microsoft.com/office/drawing/2014/main" id="{2B6BCE06-F15A-FD02-4254-E678FBE810E7}"/>
                    </a:ext>
                  </a:extLst>
                </p:cNvPr>
                <p:cNvSpPr/>
                <p:nvPr/>
              </p:nvSpPr>
              <p:spPr>
                <a:xfrm>
                  <a:off x="5167156" y="4175294"/>
                  <a:ext cx="690645" cy="2218920"/>
                </a:xfrm>
                <a:prstGeom prst="ellipse">
                  <a:avLst/>
                </a:prstGeom>
                <a:solidFill>
                  <a:schemeClr val="accent5">
                    <a:lumMod val="9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00"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46" name="文本框 45">
                  <a:extLst>
                    <a:ext uri="{FF2B5EF4-FFF2-40B4-BE49-F238E27FC236}">
                      <a16:creationId xmlns:a16="http://schemas.microsoft.com/office/drawing/2014/main" id="{46776A1E-D959-1C84-B2AD-73AE6E857791}"/>
                    </a:ext>
                  </a:extLst>
                </p:cNvPr>
                <p:cNvSpPr txBox="1"/>
                <p:nvPr/>
              </p:nvSpPr>
              <p:spPr>
                <a:xfrm>
                  <a:off x="5205862" y="5107683"/>
                  <a:ext cx="610377" cy="317451"/>
                </a:xfrm>
                <a:prstGeom prst="rect">
                  <a:avLst/>
                </a:prstGeom>
                <a:noFill/>
              </p:spPr>
              <p:txBody>
                <a:bodyPr wrap="square" anchor="ctr">
                  <a:spAutoFit/>
                </a:bodyPr>
                <a:lstStyle/>
                <a:p>
                  <a:pPr algn="ctr"/>
                  <a:r>
                    <a:rPr lang="en-US" altLang="zh-CN" sz="1000" b="1" dirty="0">
                      <a:solidFill>
                        <a:srgbClr val="FF0000"/>
                      </a:solidFill>
                      <a:ea typeface="楷体" panose="02010609060101010101" pitchFamily="49" charset="-122"/>
                      <a:cs typeface="Times New Roman" panose="02020603050405020304" pitchFamily="18" charset="0"/>
                      <a:sym typeface="Wingdings" pitchFamily="2" charset="2"/>
                    </a:rPr>
                    <a:t>SMs</a:t>
                  </a:r>
                  <a:endParaRPr lang="zh-CN" altLang="en-US" sz="1000" dirty="0">
                    <a:solidFill>
                      <a:srgbClr val="000000"/>
                    </a:solidFill>
                    <a:ea typeface="楷体" panose="02010609060101010101" pitchFamily="49" charset="-122"/>
                    <a:cs typeface="Times New Roman" panose="02020603050405020304" pitchFamily="18" charset="0"/>
                  </a:endParaRPr>
                </a:p>
              </p:txBody>
            </p:sp>
          </p:grpSp>
        </p:grpSp>
        <p:sp>
          <p:nvSpPr>
            <p:cNvPr id="89" name="文本框 88">
              <a:extLst>
                <a:ext uri="{FF2B5EF4-FFF2-40B4-BE49-F238E27FC236}">
                  <a16:creationId xmlns:a16="http://schemas.microsoft.com/office/drawing/2014/main" id="{19762824-EF1E-4126-88BB-9E9EFBD46E75}"/>
                </a:ext>
              </a:extLst>
            </p:cNvPr>
            <p:cNvSpPr txBox="1"/>
            <p:nvPr/>
          </p:nvSpPr>
          <p:spPr>
            <a:xfrm>
              <a:off x="2372881" y="1851810"/>
              <a:ext cx="1934550" cy="461665"/>
            </a:xfrm>
            <a:prstGeom prst="rect">
              <a:avLst/>
            </a:prstGeom>
            <a:noFill/>
          </p:spPr>
          <p:txBody>
            <a:bodyPr wrap="square">
              <a:spAutoFit/>
            </a:bodyPr>
            <a:lstStyle/>
            <a:p>
              <a:pPr algn="ctr"/>
              <a:r>
                <a:rPr lang="en-US" altLang="zh-CN" sz="1200" b="1" dirty="0">
                  <a:solidFill>
                    <a:srgbClr val="0432FF"/>
                  </a:solidFill>
                  <a:ea typeface="黑体" panose="02010609060101010101" pitchFamily="49" charset="-122"/>
                  <a:cs typeface="Times New Roman" panose="02020603050405020304" pitchFamily="18" charset="0"/>
                  <a:sym typeface="Wingdings" pitchFamily="2" charset="2"/>
                </a:rPr>
                <a:t>2 Singular climate mode extracting</a:t>
              </a:r>
            </a:p>
          </p:txBody>
        </p:sp>
        <p:sp>
          <p:nvSpPr>
            <p:cNvPr id="121" name="文本框 120">
              <a:extLst>
                <a:ext uri="{FF2B5EF4-FFF2-40B4-BE49-F238E27FC236}">
                  <a16:creationId xmlns:a16="http://schemas.microsoft.com/office/drawing/2014/main" id="{112B0EDB-8E62-4C39-83BC-C61FB29CB04F}"/>
                </a:ext>
              </a:extLst>
            </p:cNvPr>
            <p:cNvSpPr txBox="1"/>
            <p:nvPr/>
          </p:nvSpPr>
          <p:spPr>
            <a:xfrm>
              <a:off x="2085458" y="4946081"/>
              <a:ext cx="2402707" cy="430887"/>
            </a:xfrm>
            <a:prstGeom prst="rect">
              <a:avLst/>
            </a:prstGeom>
            <a:noFill/>
          </p:spPr>
          <p:txBody>
            <a:bodyPr wrap="square">
              <a:spAutoFit/>
            </a:bodyPr>
            <a:lstStyle/>
            <a:p>
              <a:pPr algn="ctr"/>
              <a:r>
                <a:rPr kumimoji="1" lang="en-US" altLang="zh-CN" sz="1100" b="1" dirty="0">
                  <a:solidFill>
                    <a:srgbClr val="0432FF"/>
                  </a:solidFill>
                  <a:ea typeface="楷体" panose="02010609060101010101" pitchFamily="49" charset="-122"/>
                  <a:cs typeface="Times New Roman" panose="02020603050405020304" pitchFamily="18" charset="0"/>
                </a:rPr>
                <a:t>Focus on the joint impact of tropical &amp; extratropical climate modes</a:t>
              </a:r>
              <a:endParaRPr kumimoji="1" lang="zh-CN" altLang="en-US" sz="1100" b="1" dirty="0">
                <a:solidFill>
                  <a:srgbClr val="0432FF"/>
                </a:solidFill>
                <a:ea typeface="楷体" panose="02010609060101010101" pitchFamily="49" charset="-122"/>
                <a:cs typeface="Times New Roman" panose="02020603050405020304" pitchFamily="18" charset="0"/>
              </a:endParaRPr>
            </a:p>
          </p:txBody>
        </p:sp>
        <p:sp>
          <p:nvSpPr>
            <p:cNvPr id="88" name="文本框 87">
              <a:extLst>
                <a:ext uri="{FF2B5EF4-FFF2-40B4-BE49-F238E27FC236}">
                  <a16:creationId xmlns:a16="http://schemas.microsoft.com/office/drawing/2014/main" id="{05C62A46-4D9F-4D75-940B-35B5FB3D873F}"/>
                </a:ext>
              </a:extLst>
            </p:cNvPr>
            <p:cNvSpPr txBox="1"/>
            <p:nvPr/>
          </p:nvSpPr>
          <p:spPr>
            <a:xfrm>
              <a:off x="2868030" y="3825542"/>
              <a:ext cx="954724" cy="400110"/>
            </a:xfrm>
            <a:prstGeom prst="rect">
              <a:avLst/>
            </a:prstGeom>
            <a:noFill/>
          </p:spPr>
          <p:txBody>
            <a:bodyPr wrap="square">
              <a:spAutoFit/>
            </a:bodyPr>
            <a:lstStyle/>
            <a:p>
              <a:pPr algn="ctr"/>
              <a:r>
                <a:rPr lang="en-US" altLang="zh-CN" sz="1000" b="1" dirty="0" err="1">
                  <a:solidFill>
                    <a:srgbClr val="FF0000"/>
                  </a:solidFill>
                  <a:ea typeface="楷体" panose="02010609060101010101" pitchFamily="49" charset="-122"/>
                  <a:cs typeface="Times New Roman" panose="02020603050405020304" pitchFamily="18" charset="0"/>
                </a:rPr>
                <a:t>Predictant’s</a:t>
              </a:r>
              <a:r>
                <a:rPr lang="zh-CN" altLang="en-US" sz="1000" b="1" dirty="0">
                  <a:solidFill>
                    <a:srgbClr val="FF0000"/>
                  </a:solidFill>
                  <a:ea typeface="楷体" panose="02010609060101010101" pitchFamily="49" charset="-122"/>
                  <a:cs typeface="Times New Roman" panose="02020603050405020304" pitchFamily="18" charset="0"/>
                </a:rPr>
                <a:t> </a:t>
              </a:r>
              <a:r>
                <a:rPr lang="en-US" altLang="zh-CN" sz="1000" b="1" dirty="0">
                  <a:solidFill>
                    <a:srgbClr val="FF0000"/>
                  </a:solidFill>
                  <a:ea typeface="楷体" panose="02010609060101010101" pitchFamily="49" charset="-122"/>
                  <a:cs typeface="Times New Roman" panose="02020603050405020304" pitchFamily="18" charset="0"/>
                </a:rPr>
                <a:t>ART</a:t>
              </a:r>
              <a:endParaRPr lang="zh-CN" altLang="en-US" sz="1000" b="1" dirty="0">
                <a:solidFill>
                  <a:srgbClr val="FF0000"/>
                </a:solidFill>
                <a:ea typeface="楷体" panose="02010609060101010101" pitchFamily="49" charset="-122"/>
                <a:cs typeface="Times New Roman" panose="02020603050405020304" pitchFamily="18" charset="0"/>
              </a:endParaRPr>
            </a:p>
          </p:txBody>
        </p:sp>
      </p:grpSp>
      <p:sp>
        <p:nvSpPr>
          <p:cNvPr id="93" name="矩形 92"/>
          <p:cNvSpPr/>
          <p:nvPr/>
        </p:nvSpPr>
        <p:spPr>
          <a:xfrm>
            <a:off x="0" y="797933"/>
            <a:ext cx="10048552" cy="738664"/>
          </a:xfrm>
          <a:prstGeom prst="rect">
            <a:avLst/>
          </a:prstGeom>
        </p:spPr>
        <p:txBody>
          <a:bodyPr wrap="square">
            <a:spAutoFit/>
          </a:bodyPr>
          <a:lstStyle/>
          <a:p>
            <a:pPr marL="389626" marR="0" lvl="0" indent="-389626" algn="ctr" defTabSz="914400" rtl="0" eaLnBrk="1" fontAlgn="base" latinLnBrk="0" hangingPunct="1">
              <a:lnSpc>
                <a:spcPct val="100000"/>
              </a:lnSpc>
              <a:spcBef>
                <a:spcPts val="0"/>
              </a:spcBef>
              <a:spcAft>
                <a:spcPts val="0"/>
              </a:spcAft>
              <a:buClrTx/>
              <a:buSzTx/>
              <a:buFontTx/>
              <a:buNone/>
              <a:tabLst/>
              <a:defRPr/>
            </a:pPr>
            <a:r>
              <a:rPr lang="en-US" altLang="zh-CN" sz="1400" b="1" dirty="0">
                <a:ea typeface="黑体" panose="02010609060101010101" pitchFamily="49" charset="-122"/>
                <a:cs typeface="Times New Roman" panose="02020603050405020304" pitchFamily="18" charset="0"/>
                <a:sym typeface="Wingdings" pitchFamily="2" charset="2"/>
              </a:rPr>
              <a:t>To tackle the difficulty</a:t>
            </a:r>
            <a:r>
              <a:rPr lang="zh-CN" altLang="en-US" sz="1400" b="1" dirty="0">
                <a:ea typeface="黑体" panose="02010609060101010101" pitchFamily="49" charset="-122"/>
                <a:cs typeface="Times New Roman" panose="02020603050405020304" pitchFamily="18" charset="0"/>
                <a:sym typeface="Wingdings" pitchFamily="2" charset="2"/>
              </a:rPr>
              <a:t>：</a:t>
            </a:r>
            <a:endParaRPr lang="en-US" altLang="zh-CN" sz="1400" b="1" dirty="0">
              <a:ea typeface="黑体" panose="02010609060101010101" pitchFamily="49" charset="-122"/>
              <a:cs typeface="Times New Roman" panose="02020603050405020304" pitchFamily="18" charset="0"/>
              <a:sym typeface="Wingdings" pitchFamily="2" charset="2"/>
            </a:endParaRPr>
          </a:p>
          <a:p>
            <a:pPr marL="389626" marR="0" lvl="0" indent="-389626" algn="ctr" defTabSz="914400" rtl="0" eaLnBrk="1" fontAlgn="base" latinLnBrk="0" hangingPunct="1">
              <a:lnSpc>
                <a:spcPct val="100000"/>
              </a:lnSpc>
              <a:spcBef>
                <a:spcPts val="0"/>
              </a:spcBef>
              <a:spcAft>
                <a:spcPts val="0"/>
              </a:spcAft>
              <a:buClrTx/>
              <a:buSzTx/>
              <a:buFontTx/>
              <a:buNone/>
              <a:tabLst/>
              <a:defRPr/>
            </a:pPr>
            <a:r>
              <a:rPr lang="en-US" altLang="zh-CN" sz="1400" b="1" dirty="0">
                <a:ea typeface="黑体" panose="02010609060101010101" pitchFamily="49" charset="-122"/>
                <a:cs typeface="Times New Roman" panose="02020603050405020304" pitchFamily="18" charset="0"/>
                <a:sym typeface="Wingdings" pitchFamily="2" charset="2"/>
              </a:rPr>
              <a:t>coexistence of multi-timescales, combined impact of multi-climate modes, and interference from chaotic variability,</a:t>
            </a:r>
          </a:p>
          <a:p>
            <a:pPr marL="389626" marR="0" lvl="0" indent="-389626" algn="ctr" defTabSz="914400" rtl="0" eaLnBrk="1" fontAlgn="base"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solidFill>
                <a:effectLst/>
                <a:uLnTx/>
                <a:uFillTx/>
                <a:latin typeface="Times New Roman" panose="02020603050405020304" pitchFamily="18" charset="0"/>
                <a:ea typeface="黑体" panose="02010609060101010101" pitchFamily="49" charset="-122"/>
                <a:cs typeface="Times New Roman" panose="02020603050405020304" pitchFamily="18" charset="0"/>
                <a:sym typeface="Wingdings" pitchFamily="2" charset="2"/>
              </a:rPr>
              <a:t> we propose a </a:t>
            </a:r>
            <a:r>
              <a:rPr kumimoji="0" lang="en-US" altLang="zh-CN" sz="1400" b="1" i="0" u="none" strike="noStrike" kern="1200" cap="none" spc="0" normalizeH="0" baseline="0" noProof="0" dirty="0">
                <a:ln>
                  <a:noFill/>
                </a:ln>
                <a:solidFill>
                  <a:srgbClr val="FF0000"/>
                </a:solidFill>
                <a:effectLst/>
                <a:uLnTx/>
                <a:uFillTx/>
                <a:latin typeface="Times New Roman" panose="02020603050405020304" pitchFamily="18" charset="0"/>
                <a:ea typeface="仿宋" pitchFamily="49" charset="-122"/>
                <a:cs typeface="Times New Roman" pitchFamily="18" charset="0"/>
                <a:sym typeface="Wingdings" pitchFamily="2" charset="2"/>
              </a:rPr>
              <a:t>S</a:t>
            </a:r>
            <a:r>
              <a:rPr kumimoji="0" lang="en-US" altLang="zh-CN" sz="1400" b="1" i="0" u="none" strike="noStrike" kern="1200" cap="none" spc="0" normalizeH="0" baseline="0" noProof="0" dirty="0">
                <a:ln>
                  <a:noFill/>
                </a:ln>
                <a:solidFill>
                  <a:srgbClr val="000000"/>
                </a:solidFill>
                <a:effectLst/>
                <a:uLnTx/>
                <a:uFillTx/>
                <a:latin typeface="Times New Roman" panose="02020603050405020304" pitchFamily="18" charset="0"/>
                <a:ea typeface="仿宋" pitchFamily="49" charset="-122"/>
                <a:cs typeface="Times New Roman" pitchFamily="18" charset="0"/>
                <a:sym typeface="Wingdings" pitchFamily="2" charset="2"/>
              </a:rPr>
              <a:t>ingular </a:t>
            </a:r>
            <a:r>
              <a:rPr kumimoji="0" lang="en-US" altLang="zh-CN" sz="1400" b="1" i="0" u="none" strike="noStrike" kern="1200" cap="none" spc="0" normalizeH="0" baseline="0" noProof="0" dirty="0">
                <a:ln>
                  <a:noFill/>
                </a:ln>
                <a:solidFill>
                  <a:srgbClr val="FF0000"/>
                </a:solidFill>
                <a:effectLst/>
                <a:uLnTx/>
                <a:uFillTx/>
                <a:latin typeface="Times New Roman" panose="02020603050405020304" pitchFamily="18" charset="0"/>
                <a:ea typeface="仿宋" pitchFamily="49" charset="-122"/>
                <a:cs typeface="Times New Roman" pitchFamily="18" charset="0"/>
                <a:sym typeface="Wingdings" pitchFamily="2" charset="2"/>
              </a:rPr>
              <a:t>M</a:t>
            </a:r>
            <a:r>
              <a:rPr kumimoji="0" lang="en-US" altLang="zh-CN" sz="1400" b="1" i="0" u="none" strike="noStrike" kern="1200" cap="none" spc="0" normalizeH="0" baseline="0" noProof="0" dirty="0">
                <a:ln>
                  <a:noFill/>
                </a:ln>
                <a:solidFill>
                  <a:srgbClr val="000000"/>
                </a:solidFill>
                <a:effectLst/>
                <a:uLnTx/>
                <a:uFillTx/>
                <a:latin typeface="Times New Roman" panose="02020603050405020304" pitchFamily="18" charset="0"/>
                <a:ea typeface="仿宋" pitchFamily="49" charset="-122"/>
                <a:cs typeface="Times New Roman" pitchFamily="18" charset="0"/>
                <a:sym typeface="Wingdings" pitchFamily="2" charset="2"/>
              </a:rPr>
              <a:t>odes and </a:t>
            </a:r>
            <a:r>
              <a:rPr kumimoji="0" lang="en-US" altLang="zh-CN" sz="1400" b="1" i="0" u="none" strike="noStrike" kern="1200" cap="none" spc="0" normalizeH="0" baseline="0" noProof="0" dirty="0">
                <a:ln>
                  <a:noFill/>
                </a:ln>
                <a:solidFill>
                  <a:srgbClr val="FF0000"/>
                </a:solidFill>
                <a:effectLst/>
                <a:uLnTx/>
                <a:uFillTx/>
                <a:latin typeface="Times New Roman" panose="02020603050405020304" pitchFamily="18" charset="0"/>
                <a:ea typeface="仿宋" pitchFamily="49" charset="-122"/>
                <a:cs typeface="Times New Roman" pitchFamily="18" charset="0"/>
                <a:sym typeface="Wingdings" pitchFamily="2" charset="2"/>
              </a:rPr>
              <a:t>A</a:t>
            </a:r>
            <a:r>
              <a:rPr kumimoji="0" lang="en-US" altLang="zh-CN" sz="1400" b="1" i="0" u="none" strike="noStrike" kern="1200" cap="none" spc="0" normalizeH="0" baseline="0" noProof="0" dirty="0">
                <a:ln>
                  <a:noFill/>
                </a:ln>
                <a:solidFill>
                  <a:srgbClr val="000000"/>
                </a:solidFill>
                <a:effectLst/>
                <a:uLnTx/>
                <a:uFillTx/>
                <a:latin typeface="Times New Roman" panose="02020603050405020304" pitchFamily="18" charset="0"/>
                <a:ea typeface="仿宋" pitchFamily="49" charset="-122"/>
                <a:cs typeface="Times New Roman" pitchFamily="18" charset="0"/>
                <a:sym typeface="Wingdings" pitchFamily="2" charset="2"/>
              </a:rPr>
              <a:t>nomalous </a:t>
            </a:r>
            <a:r>
              <a:rPr kumimoji="0" lang="en-US" altLang="zh-CN" sz="1400" b="1" i="0" u="none" strike="noStrike" kern="1200" cap="none" spc="0" normalizeH="0" baseline="0" noProof="0" dirty="0">
                <a:ln>
                  <a:noFill/>
                </a:ln>
                <a:solidFill>
                  <a:srgbClr val="FF0000"/>
                </a:solidFill>
                <a:effectLst/>
                <a:uLnTx/>
                <a:uFillTx/>
                <a:latin typeface="Times New Roman" panose="02020603050405020304" pitchFamily="18" charset="0"/>
                <a:ea typeface="仿宋" pitchFamily="49" charset="-122"/>
                <a:cs typeface="Times New Roman" pitchFamily="18" charset="0"/>
                <a:sym typeface="Wingdings" pitchFamily="2" charset="2"/>
              </a:rPr>
              <a:t>R</a:t>
            </a:r>
            <a:r>
              <a:rPr kumimoji="0" lang="en-US" altLang="zh-CN" sz="1400" b="1" i="0" u="none" strike="noStrike" kern="1200" cap="none" spc="0" normalizeH="0" baseline="0" noProof="0" dirty="0">
                <a:ln>
                  <a:noFill/>
                </a:ln>
                <a:solidFill>
                  <a:srgbClr val="000000"/>
                </a:solidFill>
                <a:effectLst/>
                <a:uLnTx/>
                <a:uFillTx/>
                <a:latin typeface="Times New Roman" panose="02020603050405020304" pitchFamily="18" charset="0"/>
                <a:ea typeface="仿宋" pitchFamily="49" charset="-122"/>
                <a:cs typeface="Times New Roman" pitchFamily="18" charset="0"/>
                <a:sym typeface="Wingdings" pitchFamily="2" charset="2"/>
              </a:rPr>
              <a:t>elative </a:t>
            </a:r>
            <a:r>
              <a:rPr kumimoji="0" lang="en-US" altLang="zh-CN" sz="1400" b="1" i="0" u="none" strike="noStrike" kern="1200" cap="none" spc="0" normalizeH="0" baseline="0" noProof="0" dirty="0">
                <a:ln>
                  <a:noFill/>
                </a:ln>
                <a:solidFill>
                  <a:srgbClr val="FF0000"/>
                </a:solidFill>
                <a:effectLst/>
                <a:uLnTx/>
                <a:uFillTx/>
                <a:latin typeface="Times New Roman" panose="02020603050405020304" pitchFamily="18" charset="0"/>
                <a:ea typeface="仿宋" pitchFamily="49" charset="-122"/>
                <a:cs typeface="Times New Roman" pitchFamily="18" charset="0"/>
                <a:sym typeface="Wingdings" pitchFamily="2" charset="2"/>
              </a:rPr>
              <a:t>T</a:t>
            </a:r>
            <a:r>
              <a:rPr kumimoji="0" lang="en-US" altLang="zh-CN" sz="1400" b="1" i="0" u="none" strike="noStrike" kern="1200" cap="none" spc="0" normalizeH="0" baseline="0" noProof="0" dirty="0">
                <a:ln>
                  <a:noFill/>
                </a:ln>
                <a:solidFill>
                  <a:srgbClr val="000000"/>
                </a:solidFill>
                <a:effectLst/>
                <a:uLnTx/>
                <a:uFillTx/>
                <a:latin typeface="Times New Roman" panose="02020603050405020304" pitchFamily="18" charset="0"/>
                <a:ea typeface="仿宋" pitchFamily="49" charset="-122"/>
                <a:cs typeface="Times New Roman" pitchFamily="18" charset="0"/>
                <a:sym typeface="Wingdings" pitchFamily="2" charset="2"/>
              </a:rPr>
              <a:t>endency- (</a:t>
            </a:r>
            <a:r>
              <a:rPr kumimoji="0" lang="en-US" altLang="zh-CN" sz="1400" b="1" i="0" u="none" strike="noStrike" kern="1200" cap="none" spc="0" normalizeH="0" baseline="0" noProof="0" dirty="0">
                <a:ln>
                  <a:noFill/>
                </a:ln>
                <a:solidFill>
                  <a:srgbClr val="FF0000"/>
                </a:solidFill>
                <a:effectLst/>
                <a:uLnTx/>
                <a:uFillTx/>
                <a:latin typeface="Times New Roman" panose="02020603050405020304" pitchFamily="18" charset="0"/>
                <a:ea typeface="仿宋" pitchFamily="49" charset="-122"/>
                <a:cs typeface="Times New Roman" pitchFamily="18" charset="0"/>
                <a:sym typeface="Wingdings" pitchFamily="2" charset="2"/>
              </a:rPr>
              <a:t>SMART</a:t>
            </a:r>
            <a:r>
              <a:rPr kumimoji="0" lang="en-US" altLang="zh-CN" sz="1400" b="1" i="0" u="none" strike="noStrike" kern="1200" cap="none" spc="0" normalizeH="0" baseline="0" noProof="0" dirty="0">
                <a:ln>
                  <a:noFill/>
                </a:ln>
                <a:solidFill>
                  <a:srgbClr val="000000"/>
                </a:solidFill>
                <a:effectLst/>
                <a:uLnTx/>
                <a:uFillTx/>
                <a:latin typeface="Times New Roman" panose="02020603050405020304" pitchFamily="18" charset="0"/>
                <a:ea typeface="仿宋" pitchFamily="49" charset="-122"/>
                <a:cs typeface="Times New Roman" pitchFamily="18" charset="0"/>
                <a:sym typeface="Wingdings" pitchFamily="2" charset="2"/>
              </a:rPr>
              <a:t>-) based climate prediction method</a:t>
            </a:r>
          </a:p>
        </p:txBody>
      </p:sp>
      <p:sp>
        <p:nvSpPr>
          <p:cNvPr id="94" name="文本框 93">
            <a:extLst>
              <a:ext uri="{FF2B5EF4-FFF2-40B4-BE49-F238E27FC236}">
                <a16:creationId xmlns:a16="http://schemas.microsoft.com/office/drawing/2014/main" id="{29078C8A-A0E5-4E44-9614-C034939B0450}"/>
              </a:ext>
            </a:extLst>
          </p:cNvPr>
          <p:cNvSpPr txBox="1"/>
          <p:nvPr/>
        </p:nvSpPr>
        <p:spPr>
          <a:xfrm>
            <a:off x="3443540" y="5314653"/>
            <a:ext cx="3461205" cy="338554"/>
          </a:xfrm>
          <a:prstGeom prst="rect">
            <a:avLst/>
          </a:prstGeom>
          <a:noFill/>
        </p:spPr>
        <p:txBody>
          <a:bodyPr wrap="none" rtlCol="0">
            <a:spAutoFit/>
          </a:bodyPr>
          <a:lstStyle/>
          <a:p>
            <a:pPr algn="ctr"/>
            <a:r>
              <a:rPr lang="en-US" altLang="zh-CN" sz="1600" b="1" dirty="0">
                <a:solidFill>
                  <a:prstClr val="black"/>
                </a:solidFill>
              </a:rPr>
              <a:t>10</a:t>
            </a:r>
            <a:r>
              <a:rPr lang="zh-CN" altLang="en-US" sz="1600" b="1" dirty="0">
                <a:solidFill>
                  <a:prstClr val="black"/>
                </a:solidFill>
              </a:rPr>
              <a:t> </a:t>
            </a:r>
            <a:r>
              <a:rPr lang="en-US" altLang="zh-CN" sz="1600" b="1" dirty="0">
                <a:solidFill>
                  <a:prstClr val="black"/>
                </a:solidFill>
              </a:rPr>
              <a:t>national</a:t>
            </a:r>
            <a:r>
              <a:rPr lang="zh-CN" altLang="en-US" sz="1600" b="1" dirty="0">
                <a:solidFill>
                  <a:prstClr val="black"/>
                </a:solidFill>
              </a:rPr>
              <a:t> </a:t>
            </a:r>
            <a:r>
              <a:rPr lang="en-US" altLang="zh-CN" sz="1600" b="1" dirty="0">
                <a:solidFill>
                  <a:prstClr val="black"/>
                </a:solidFill>
              </a:rPr>
              <a:t>invention</a:t>
            </a:r>
            <a:r>
              <a:rPr lang="zh-CN" altLang="en-US" sz="1600" b="1" dirty="0">
                <a:solidFill>
                  <a:prstClr val="black"/>
                </a:solidFill>
              </a:rPr>
              <a:t> </a:t>
            </a:r>
            <a:r>
              <a:rPr lang="en-US" altLang="zh-CN" sz="1600" b="1" dirty="0">
                <a:solidFill>
                  <a:prstClr val="black"/>
                </a:solidFill>
              </a:rPr>
              <a:t>patents</a:t>
            </a:r>
            <a:r>
              <a:rPr lang="zh-CN" altLang="en-US" sz="1600" b="1" dirty="0">
                <a:solidFill>
                  <a:prstClr val="black"/>
                </a:solidFill>
              </a:rPr>
              <a:t> </a:t>
            </a:r>
            <a:r>
              <a:rPr lang="en-US" altLang="zh-CN" sz="1600" b="1" dirty="0">
                <a:solidFill>
                  <a:prstClr val="black"/>
                </a:solidFill>
              </a:rPr>
              <a:t>granted</a:t>
            </a:r>
            <a:endParaRPr lang="zh-CN" altLang="en-US" sz="1600" b="1" dirty="0">
              <a:solidFill>
                <a:prstClr val="black"/>
              </a:solidFill>
            </a:endParaRPr>
          </a:p>
        </p:txBody>
      </p:sp>
      <p:sp>
        <p:nvSpPr>
          <p:cNvPr id="127" name="文本框 126">
            <a:extLst>
              <a:ext uri="{FF2B5EF4-FFF2-40B4-BE49-F238E27FC236}">
                <a16:creationId xmlns:a16="http://schemas.microsoft.com/office/drawing/2014/main" id="{255E9142-926F-4DCF-9EB0-E6F799B091A2}"/>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138" name="矩形 137">
            <a:extLst>
              <a:ext uri="{FF2B5EF4-FFF2-40B4-BE49-F238E27FC236}">
                <a16:creationId xmlns:a16="http://schemas.microsoft.com/office/drawing/2014/main" id="{8EF0E159-299F-403E-B3E6-BDF43A8A209C}"/>
              </a:ext>
            </a:extLst>
          </p:cNvPr>
          <p:cNvSpPr/>
          <p:nvPr/>
        </p:nvSpPr>
        <p:spPr>
          <a:xfrm>
            <a:off x="2593735" y="14710"/>
            <a:ext cx="5190845" cy="461665"/>
          </a:xfrm>
          <a:prstGeom prst="rect">
            <a:avLst/>
          </a:prstGeom>
        </p:spPr>
        <p:txBody>
          <a:bodyPr wrap="non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SMART climate prediction:  principle</a:t>
            </a:r>
            <a:endParaRPr kumimoji="1" lang="zh-CN" altLang="en-US" sz="2400" b="1" kern="0" dirty="0">
              <a:solidFill>
                <a:srgbClr val="FF0000"/>
              </a:solidFill>
              <a:ea typeface="黑体" panose="02010609060101010101" pitchFamily="49" charset="-122"/>
              <a:cs typeface="Times New Roman" panose="02020603050405020304" pitchFamily="18" charset="0"/>
            </a:endParaRPr>
          </a:p>
        </p:txBody>
      </p:sp>
    </p:spTree>
    <p:custDataLst>
      <p:tags r:id="rId2"/>
    </p:custDataLst>
    <p:extLst>
      <p:ext uri="{BB962C8B-B14F-4D97-AF65-F5344CB8AC3E}">
        <p14:creationId xmlns:p14="http://schemas.microsoft.com/office/powerpoint/2010/main" val="648464390"/>
      </p:ext>
    </p:extLst>
  </p:cSld>
  <p:clrMapOvr>
    <a:masterClrMapping/>
  </p:clrMapOvr>
  <mc:AlternateContent xmlns:mc="http://schemas.openxmlformats.org/markup-compatibility/2006" xmlns:p14="http://schemas.microsoft.com/office/powerpoint/2010/main">
    <mc:Choice Requires="p14">
      <p:transition spd="slow" p14:dur="2000" advTm="19302"/>
    </mc:Choice>
    <mc:Fallback xmlns="">
      <p:transition spd="slow" advTm="1930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62DA64A4-7E3C-0B4A-84D9-B4853AB0814C}" type="datetime1">
              <a:rPr lang="zh-CN" altLang="en-US" smtClean="0"/>
              <a:pPr>
                <a:defRPr/>
              </a:pPr>
              <a:t>2026/5/13</a:t>
            </a:fld>
            <a:endParaRPr lang="fi-FI" altLang="zh-CN"/>
          </a:p>
        </p:txBody>
      </p:sp>
      <p:grpSp>
        <p:nvGrpSpPr>
          <p:cNvPr id="11" name="组合 10"/>
          <p:cNvGrpSpPr/>
          <p:nvPr/>
        </p:nvGrpSpPr>
        <p:grpSpPr>
          <a:xfrm>
            <a:off x="712946" y="1883348"/>
            <a:ext cx="8759542" cy="2958799"/>
            <a:chOff x="158375" y="1821726"/>
            <a:chExt cx="8759542" cy="4080453"/>
          </a:xfrm>
          <a:solidFill>
            <a:srgbClr val="FFCCFF"/>
          </a:solidFill>
        </p:grpSpPr>
        <p:sp>
          <p:nvSpPr>
            <p:cNvPr id="10" name="圆角矩形 9"/>
            <p:cNvSpPr/>
            <p:nvPr/>
          </p:nvSpPr>
          <p:spPr bwMode="auto">
            <a:xfrm>
              <a:off x="158375" y="1821726"/>
              <a:ext cx="8759542" cy="4080453"/>
            </a:xfrm>
            <a:prstGeom prst="roundRect">
              <a:avLst/>
            </a:prstGeom>
            <a:grpFill/>
            <a:ln w="19050" cap="flat" cmpd="sng" algn="ctr">
              <a:solidFill>
                <a:srgbClr val="FF0000"/>
              </a:solidFill>
              <a:prstDash val="solid"/>
              <a:round/>
              <a:headEnd type="none" w="med" len="med"/>
              <a:tailEnd type="none" w="med" len="med"/>
            </a:ln>
            <a:effectLst/>
          </p:spPr>
          <p:txBody>
            <a:bodyPr vert="horz" wrap="square" lIns="77925" tIns="38963" rIns="77925" bIns="38963" numCol="1" rtlCol="0" anchor="t" anchorCtr="0" compatLnSpc="1">
              <a:prstTxWarp prst="textNoShape">
                <a:avLst/>
              </a:prstTxWarp>
            </a:bodyPr>
            <a:lstStyle/>
            <a:p>
              <a:pPr defTabSz="779252"/>
              <a:endParaRPr lang="zh-CN" altLang="en-US" sz="2000" dirty="0"/>
            </a:p>
          </p:txBody>
        </p:sp>
        <p:sp>
          <p:nvSpPr>
            <p:cNvPr id="6" name="TextBox 5">
              <a:extLst>
                <a:ext uri="{FF2B5EF4-FFF2-40B4-BE49-F238E27FC236}">
                  <a16:creationId xmlns:a16="http://schemas.microsoft.com/office/drawing/2014/main" id="{DB4FEB48-6D8C-5342-9D04-5E9A7607090E}"/>
                </a:ext>
              </a:extLst>
            </p:cNvPr>
            <p:cNvSpPr txBox="1">
              <a:spLocks noChangeArrowheads="1"/>
            </p:cNvSpPr>
            <p:nvPr/>
          </p:nvSpPr>
          <p:spPr bwMode="auto">
            <a:xfrm>
              <a:off x="505797" y="2785337"/>
              <a:ext cx="8251186" cy="2024209"/>
            </a:xfrm>
            <a:prstGeom prst="rect">
              <a:avLst/>
            </a:prstGeom>
            <a:grpFill/>
            <a:ln w="9525">
              <a:noFill/>
              <a:miter lim="800000"/>
              <a:headEnd/>
              <a:tailEnd/>
            </a:ln>
          </p:spPr>
          <p:style>
            <a:lnRef idx="2">
              <a:schemeClr val="accent2"/>
            </a:lnRef>
            <a:fillRef idx="1">
              <a:schemeClr val="lt1"/>
            </a:fillRef>
            <a:effectRef idx="0">
              <a:schemeClr val="accent2"/>
            </a:effectRef>
            <a:fontRef idx="minor">
              <a:schemeClr val="dk1"/>
            </a:fontRef>
          </p:style>
          <p:txBody>
            <a:bodyPr wrap="square" lIns="77925" tIns="38963" rIns="77925" bIns="38963">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eaLnBrk="1" hangingPunct="1">
                <a:lnSpc>
                  <a:spcPct val="110000"/>
                </a:lnSpc>
                <a:spcBef>
                  <a:spcPts val="0"/>
                </a:spcBef>
                <a:spcAft>
                  <a:spcPts val="511"/>
                </a:spcAft>
              </a:pPr>
              <a:r>
                <a:rPr lang="en-US" altLang="zh-CN" sz="1800" b="1" dirty="0">
                  <a:solidFill>
                    <a:srgbClr val="3333FF"/>
                  </a:solidFill>
                  <a:ea typeface="仿宋" pitchFamily="49" charset="-122"/>
                  <a:cs typeface="Times New Roman" pitchFamily="18" charset="0"/>
                  <a:sym typeface="Wingdings" pitchFamily="2" charset="2"/>
                </a:rPr>
                <a:t>To predict the anomaly by predicting its anomalous relative tendency (</a:t>
              </a:r>
              <a:r>
                <a:rPr lang="en-US" altLang="zh-CN" sz="1800" b="1" dirty="0">
                  <a:solidFill>
                    <a:srgbClr val="FF0000"/>
                  </a:solidFill>
                  <a:ea typeface="仿宋" pitchFamily="49" charset="-122"/>
                  <a:cs typeface="Times New Roman" pitchFamily="18" charset="0"/>
                  <a:sym typeface="Wingdings" pitchFamily="2" charset="2"/>
                </a:rPr>
                <a:t>ART)</a:t>
              </a:r>
              <a:r>
                <a:rPr lang="en-US" altLang="zh-CN" sz="1800" b="1" dirty="0">
                  <a:solidFill>
                    <a:srgbClr val="3333FF"/>
                  </a:solidFill>
                  <a:ea typeface="仿宋" pitchFamily="49" charset="-122"/>
                  <a:cs typeface="Times New Roman" pitchFamily="18" charset="0"/>
                  <a:sym typeface="Wingdings" pitchFamily="2" charset="2"/>
                </a:rPr>
                <a:t>:</a:t>
              </a:r>
            </a:p>
            <a:p>
              <a:pPr marL="389626" indent="-389626" eaLnBrk="1" hangingPunct="1">
                <a:lnSpc>
                  <a:spcPct val="110000"/>
                </a:lnSpc>
                <a:spcBef>
                  <a:spcPts val="0"/>
                </a:spcBef>
                <a:spcAft>
                  <a:spcPts val="511"/>
                </a:spcAft>
                <a:buFont typeface="Wingdings" pitchFamily="2" charset="2"/>
                <a:buChar char="u"/>
              </a:pPr>
              <a:endParaRPr lang="en-US" altLang="zh-CN" sz="1800" b="1" dirty="0">
                <a:solidFill>
                  <a:srgbClr val="3333FF"/>
                </a:solidFill>
                <a:ea typeface="仿宋" pitchFamily="49" charset="-122"/>
                <a:cs typeface="Times New Roman" pitchFamily="18" charset="0"/>
                <a:sym typeface="Wingdings" pitchFamily="2" charset="2"/>
              </a:endParaRPr>
            </a:p>
            <a:p>
              <a:pPr eaLnBrk="1" hangingPunct="1">
                <a:lnSpc>
                  <a:spcPct val="110000"/>
                </a:lnSpc>
                <a:spcBef>
                  <a:spcPts val="0"/>
                </a:spcBef>
                <a:spcAft>
                  <a:spcPts val="511"/>
                </a:spcAft>
              </a:pPr>
              <a:endParaRPr lang="en-US" altLang="zh-CN" sz="1800" b="1" dirty="0">
                <a:solidFill>
                  <a:srgbClr val="3333FF"/>
                </a:solidFill>
                <a:ea typeface="仿宋" pitchFamily="49" charset="-122"/>
                <a:cs typeface="Times New Roman" pitchFamily="18" charset="0"/>
                <a:sym typeface="Wingdings" pitchFamily="2" charset="2"/>
              </a:endParaRPr>
            </a:p>
            <a:p>
              <a:pPr eaLnBrk="1" hangingPunct="1">
                <a:lnSpc>
                  <a:spcPct val="110000"/>
                </a:lnSpc>
                <a:spcBef>
                  <a:spcPts val="0"/>
                </a:spcBef>
                <a:spcAft>
                  <a:spcPts val="511"/>
                </a:spcAft>
              </a:pPr>
              <a:endParaRPr lang="en-US" altLang="zh-CN" sz="1800" b="1" dirty="0">
                <a:solidFill>
                  <a:srgbClr val="3333FF"/>
                </a:solidFill>
                <a:ea typeface="仿宋" pitchFamily="49" charset="-122"/>
                <a:cs typeface="Times New Roman" pitchFamily="18" charset="0"/>
                <a:sym typeface="Wingdings" pitchFamily="2" charset="2"/>
              </a:endParaRPr>
            </a:p>
          </p:txBody>
        </p:sp>
      </p:grpSp>
      <p:graphicFrame>
        <p:nvGraphicFramePr>
          <p:cNvPr id="5" name="对象 4"/>
          <p:cNvGraphicFramePr>
            <a:graphicFrameLocks noChangeAspect="1"/>
          </p:cNvGraphicFramePr>
          <p:nvPr>
            <p:extLst>
              <p:ext uri="{D42A27DB-BD31-4B8C-83A1-F6EECF244321}">
                <p14:modId xmlns:p14="http://schemas.microsoft.com/office/powerpoint/2010/main" val="1242926636"/>
              </p:ext>
            </p:extLst>
          </p:nvPr>
        </p:nvGraphicFramePr>
        <p:xfrm>
          <a:off x="4905102" y="2768600"/>
          <a:ext cx="114300" cy="177800"/>
        </p:xfrm>
        <a:graphic>
          <a:graphicData uri="http://schemas.openxmlformats.org/presentationml/2006/ole">
            <mc:AlternateContent xmlns:mc="http://schemas.openxmlformats.org/markup-compatibility/2006">
              <mc:Choice xmlns:v="urn:schemas-microsoft-com:vml" Requires="v">
                <p:oleObj spid="_x0000_s23104" name="Equation" r:id="rId4" imgW="114120" imgH="177480" progId="Equation.DSMT4">
                  <p:embed/>
                </p:oleObj>
              </mc:Choice>
              <mc:Fallback>
                <p:oleObj name="Equation" r:id="rId4" imgW="114120" imgH="177480" progId="Equation.DSMT4">
                  <p:embed/>
                  <p:pic>
                    <p:nvPicPr>
                      <p:cNvPr id="0" name=""/>
                      <p:cNvPicPr/>
                      <p:nvPr/>
                    </p:nvPicPr>
                    <p:blipFill>
                      <a:blip r:embed="rId5"/>
                      <a:stretch>
                        <a:fillRect/>
                      </a:stretch>
                    </p:blipFill>
                    <p:spPr>
                      <a:xfrm>
                        <a:off x="4905102" y="2768600"/>
                        <a:ext cx="114300" cy="177800"/>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170033030"/>
              </p:ext>
            </p:extLst>
          </p:nvPr>
        </p:nvGraphicFramePr>
        <p:xfrm>
          <a:off x="2216150" y="3200400"/>
          <a:ext cx="6327775" cy="1419225"/>
        </p:xfrm>
        <a:graphic>
          <a:graphicData uri="http://schemas.openxmlformats.org/presentationml/2006/ole">
            <mc:AlternateContent xmlns:mc="http://schemas.openxmlformats.org/markup-compatibility/2006">
              <mc:Choice xmlns:v="urn:schemas-microsoft-com:vml" Requires="v">
                <p:oleObj spid="_x0000_s23105" name="Equation" r:id="rId6" imgW="3720960" imgH="939600" progId="Equation.DSMT4">
                  <p:embed/>
                </p:oleObj>
              </mc:Choice>
              <mc:Fallback>
                <p:oleObj name="Equation" r:id="rId6" imgW="3720960" imgH="939600" progId="Equation.DSMT4">
                  <p:embed/>
                  <p:pic>
                    <p:nvPicPr>
                      <p:cNvPr id="0" name=""/>
                      <p:cNvPicPr/>
                      <p:nvPr/>
                    </p:nvPicPr>
                    <p:blipFill>
                      <a:blip r:embed="rId7"/>
                      <a:stretch>
                        <a:fillRect/>
                      </a:stretch>
                    </p:blipFill>
                    <p:spPr>
                      <a:xfrm>
                        <a:off x="2216150" y="3200400"/>
                        <a:ext cx="6327775" cy="1419225"/>
                      </a:xfrm>
                      <a:prstGeom prst="rect">
                        <a:avLst/>
                      </a:prstGeom>
                    </p:spPr>
                  </p:pic>
                </p:oleObj>
              </mc:Fallback>
            </mc:AlternateContent>
          </a:graphicData>
        </a:graphic>
      </p:graphicFrame>
      <p:sp>
        <p:nvSpPr>
          <p:cNvPr id="8" name="矩形 7"/>
          <p:cNvSpPr/>
          <p:nvPr/>
        </p:nvSpPr>
        <p:spPr>
          <a:xfrm>
            <a:off x="712948" y="1993711"/>
            <a:ext cx="8759541" cy="615553"/>
          </a:xfrm>
          <a:prstGeom prst="rect">
            <a:avLst/>
          </a:prstGeom>
        </p:spPr>
        <p:txBody>
          <a:bodyPr wrap="square">
            <a:spAutoFit/>
          </a:bodyPr>
          <a:lstStyle/>
          <a:p>
            <a:pPr algn="ctr"/>
            <a:r>
              <a:rPr lang="en-US" altLang="zh-CN" b="1" dirty="0">
                <a:ea typeface="黑体" panose="02010609060101010101" pitchFamily="49" charset="-122"/>
                <a:cs typeface="Times New Roman" panose="02020603050405020304" pitchFamily="18" charset="0"/>
                <a:sym typeface="Wingdings" pitchFamily="2" charset="2"/>
              </a:rPr>
              <a:t>ART-based method (</a:t>
            </a:r>
            <a:r>
              <a:rPr lang="en-US" altLang="zh-CN" b="1" i="1" dirty="0">
                <a:ea typeface="黑体" panose="02010609060101010101" pitchFamily="49" charset="-122"/>
                <a:cs typeface="Times New Roman" panose="02020603050405020304" pitchFamily="18" charset="0"/>
                <a:sym typeface="Wingdings" pitchFamily="2" charset="2"/>
              </a:rPr>
              <a:t>non-conventional filtering</a:t>
            </a:r>
            <a:r>
              <a:rPr lang="en-US" altLang="zh-CN" b="1" dirty="0">
                <a:ea typeface="黑体" panose="02010609060101010101" pitchFamily="49" charset="-122"/>
                <a:cs typeface="Times New Roman" panose="02020603050405020304" pitchFamily="18" charset="0"/>
                <a:sym typeface="Wingdings" pitchFamily="2" charset="2"/>
              </a:rPr>
              <a:t>): tackle the target time scale, solving</a:t>
            </a:r>
            <a:r>
              <a:rPr lang="zh-CN" altLang="en-US" b="1" dirty="0">
                <a:ea typeface="黑体" panose="02010609060101010101" pitchFamily="49" charset="-122"/>
                <a:cs typeface="Times New Roman" panose="02020603050405020304" pitchFamily="18" charset="0"/>
                <a:sym typeface="Wingdings" pitchFamily="2" charset="2"/>
              </a:rPr>
              <a:t> </a:t>
            </a:r>
            <a:r>
              <a:rPr lang="en-US" altLang="zh-CN" b="1" dirty="0">
                <a:ea typeface="黑体" panose="02010609060101010101" pitchFamily="49" charset="-122"/>
                <a:cs typeface="Times New Roman" panose="02020603050405020304" pitchFamily="18" charset="0"/>
                <a:sym typeface="Wingdings" pitchFamily="2" charset="2"/>
              </a:rPr>
              <a:t>the multi-timescale coexistence issue</a:t>
            </a:r>
            <a:r>
              <a:rPr lang="zh-CN" altLang="en-US" b="1" dirty="0">
                <a:ea typeface="黑体" panose="02010609060101010101" pitchFamily="49" charset="-122"/>
                <a:cs typeface="Times New Roman" panose="02020603050405020304" pitchFamily="18" charset="0"/>
                <a:sym typeface="Wingdings" pitchFamily="2" charset="2"/>
              </a:rPr>
              <a:t> </a:t>
            </a:r>
            <a:endParaRPr lang="zh-CN" altLang="en-US" dirty="0">
              <a:ea typeface="黑体" panose="02010609060101010101" pitchFamily="49" charset="-122"/>
              <a:cs typeface="Times New Roman" panose="02020603050405020304" pitchFamily="18" charset="0"/>
            </a:endParaRPr>
          </a:p>
        </p:txBody>
      </p:sp>
      <p:sp>
        <p:nvSpPr>
          <p:cNvPr id="14" name="矩形 13"/>
          <p:cNvSpPr/>
          <p:nvPr/>
        </p:nvSpPr>
        <p:spPr>
          <a:xfrm>
            <a:off x="447402" y="1211869"/>
            <a:ext cx="9143999" cy="353943"/>
          </a:xfrm>
          <a:prstGeom prst="rect">
            <a:avLst/>
          </a:prstGeom>
        </p:spPr>
        <p:txBody>
          <a:bodyPr wrap="square">
            <a:spAutoFit/>
          </a:bodyPr>
          <a:lstStyle/>
          <a:p>
            <a:pPr algn="ctr"/>
            <a:r>
              <a:rPr lang="en-US" altLang="zh-CN" b="1" dirty="0">
                <a:ea typeface="黑体" panose="02010609060101010101" pitchFamily="49" charset="-122"/>
                <a:cs typeface="Times New Roman" panose="02020603050405020304" pitchFamily="18" charset="0"/>
                <a:sym typeface="Wingdings" pitchFamily="2" charset="2"/>
              </a:rPr>
              <a:t>Online</a:t>
            </a:r>
            <a:r>
              <a:rPr lang="zh-CN" altLang="en-US" b="1" dirty="0">
                <a:ea typeface="黑体" panose="02010609060101010101" pitchFamily="49" charset="-122"/>
                <a:cs typeface="Times New Roman" panose="02020603050405020304" pitchFamily="18" charset="0"/>
                <a:sym typeface="Wingdings" pitchFamily="2" charset="2"/>
              </a:rPr>
              <a:t> </a:t>
            </a:r>
            <a:r>
              <a:rPr lang="en-US" altLang="zh-CN" b="1" dirty="0">
                <a:ea typeface="黑体" panose="02010609060101010101" pitchFamily="49" charset="-122"/>
                <a:cs typeface="Times New Roman" panose="02020603050405020304" pitchFamily="18" charset="0"/>
                <a:sym typeface="Wingdings" pitchFamily="2" charset="2"/>
              </a:rPr>
              <a:t>time</a:t>
            </a:r>
            <a:r>
              <a:rPr lang="zh-CN" altLang="en-US" b="1" dirty="0">
                <a:ea typeface="黑体" panose="02010609060101010101" pitchFamily="49" charset="-122"/>
                <a:cs typeface="Times New Roman" panose="02020603050405020304" pitchFamily="18" charset="0"/>
                <a:sym typeface="Wingdings" pitchFamily="2" charset="2"/>
              </a:rPr>
              <a:t> </a:t>
            </a:r>
            <a:r>
              <a:rPr lang="en-US" altLang="zh-CN" b="1" dirty="0">
                <a:ea typeface="黑体" panose="02010609060101010101" pitchFamily="49" charset="-122"/>
                <a:cs typeface="Times New Roman" panose="02020603050405020304" pitchFamily="18" charset="0"/>
                <a:sym typeface="Wingdings" pitchFamily="2" charset="2"/>
              </a:rPr>
              <a:t>scale</a:t>
            </a:r>
            <a:r>
              <a:rPr lang="zh-CN" altLang="en-US" b="1" dirty="0">
                <a:ea typeface="黑体" panose="02010609060101010101" pitchFamily="49" charset="-122"/>
                <a:cs typeface="Times New Roman" panose="02020603050405020304" pitchFamily="18" charset="0"/>
                <a:sym typeface="Wingdings" pitchFamily="2" charset="2"/>
              </a:rPr>
              <a:t> </a:t>
            </a:r>
            <a:r>
              <a:rPr lang="en-US" altLang="zh-CN" b="1" dirty="0">
                <a:ea typeface="黑体" panose="02010609060101010101" pitchFamily="49" charset="-122"/>
                <a:cs typeface="Times New Roman" panose="02020603050405020304" pitchFamily="18" charset="0"/>
                <a:sym typeface="Wingdings" pitchFamily="2" charset="2"/>
              </a:rPr>
              <a:t>splitting</a:t>
            </a:r>
            <a:endParaRPr lang="zh-CN" altLang="en-US" dirty="0">
              <a:ea typeface="黑体" panose="02010609060101010101" pitchFamily="49" charset="-122"/>
              <a:cs typeface="Times New Roman" panose="02020603050405020304" pitchFamily="18" charset="0"/>
            </a:endParaRPr>
          </a:p>
        </p:txBody>
      </p:sp>
      <p:pic>
        <p:nvPicPr>
          <p:cNvPr id="13" name="图片 12">
            <a:extLst>
              <a:ext uri="{FF2B5EF4-FFF2-40B4-BE49-F238E27FC236}">
                <a16:creationId xmlns:a16="http://schemas.microsoft.com/office/drawing/2014/main" id="{77D0D8DE-9B86-6649-88CE-623FB2DA74A8}"/>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2578786" y="1651772"/>
            <a:ext cx="5039161" cy="3786767"/>
          </a:xfrm>
          <a:prstGeom prst="rect">
            <a:avLst/>
          </a:prstGeom>
        </p:spPr>
      </p:pic>
      <p:sp>
        <p:nvSpPr>
          <p:cNvPr id="19" name="文本框 18">
            <a:extLst>
              <a:ext uri="{FF2B5EF4-FFF2-40B4-BE49-F238E27FC236}">
                <a16:creationId xmlns:a16="http://schemas.microsoft.com/office/drawing/2014/main" id="{B193E3BB-1719-4383-B7D0-29995F3E7110}"/>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20" name="矩形 19">
            <a:extLst>
              <a:ext uri="{FF2B5EF4-FFF2-40B4-BE49-F238E27FC236}">
                <a16:creationId xmlns:a16="http://schemas.microsoft.com/office/drawing/2014/main" id="{C06D23C8-E53D-40C7-90A3-CA5F55E5B664}"/>
              </a:ext>
            </a:extLst>
          </p:cNvPr>
          <p:cNvSpPr/>
          <p:nvPr/>
        </p:nvSpPr>
        <p:spPr>
          <a:xfrm>
            <a:off x="2593735" y="14710"/>
            <a:ext cx="5190845" cy="461665"/>
          </a:xfrm>
          <a:prstGeom prst="rect">
            <a:avLst/>
          </a:prstGeom>
        </p:spPr>
        <p:txBody>
          <a:bodyPr wrap="non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SMART climate prediction:  principle</a:t>
            </a:r>
            <a:endParaRPr kumimoji="1" lang="zh-CN" altLang="en-US" sz="2400" b="1" kern="0" dirty="0">
              <a:solidFill>
                <a:srgbClr val="FF0000"/>
              </a:solidFill>
              <a:ea typeface="黑体" panose="02010609060101010101" pitchFamily="49" charset="-122"/>
              <a:cs typeface="Times New Roman" panose="02020603050405020304" pitchFamily="18" charset="0"/>
            </a:endParaRPr>
          </a:p>
        </p:txBody>
      </p:sp>
      <p:sp>
        <p:nvSpPr>
          <p:cNvPr id="21" name="文本框 20">
            <a:extLst>
              <a:ext uri="{FF2B5EF4-FFF2-40B4-BE49-F238E27FC236}">
                <a16:creationId xmlns:a16="http://schemas.microsoft.com/office/drawing/2014/main" id="{A66B7255-13DC-4C88-A503-DD5F94DED770}"/>
              </a:ext>
            </a:extLst>
          </p:cNvPr>
          <p:cNvSpPr txBox="1"/>
          <p:nvPr/>
        </p:nvSpPr>
        <p:spPr>
          <a:xfrm>
            <a:off x="39440" y="686878"/>
            <a:ext cx="10153128" cy="369332"/>
          </a:xfrm>
          <a:prstGeom prst="rect">
            <a:avLst/>
          </a:prstGeom>
          <a:noFill/>
        </p:spPr>
        <p:txBody>
          <a:bodyPr wrap="square">
            <a:spAutoFit/>
          </a:bodyPr>
          <a:lstStyle/>
          <a:p>
            <a:pPr algn="ctr"/>
            <a:r>
              <a:rPr lang="en-US" altLang="zh-CN" sz="1800" b="1" dirty="0">
                <a:solidFill>
                  <a:srgbClr val="FF0000"/>
                </a:solidFill>
                <a:ea typeface="仿宋" pitchFamily="49" charset="-122"/>
                <a:cs typeface="Times New Roman" pitchFamily="18" charset="0"/>
                <a:sym typeface="Wingdings" pitchFamily="2" charset="2"/>
              </a:rPr>
              <a:t>S</a:t>
            </a:r>
            <a:r>
              <a:rPr lang="en-US" altLang="zh-CN" sz="1800" b="1" dirty="0">
                <a:ea typeface="仿宋" pitchFamily="49" charset="-122"/>
                <a:cs typeface="Times New Roman" pitchFamily="18" charset="0"/>
                <a:sym typeface="Wingdings" pitchFamily="2" charset="2"/>
              </a:rPr>
              <a:t>ingular </a:t>
            </a:r>
            <a:r>
              <a:rPr lang="en-US" altLang="zh-CN" sz="1800" b="1" dirty="0">
                <a:solidFill>
                  <a:srgbClr val="FF0000"/>
                </a:solidFill>
                <a:ea typeface="仿宋" pitchFamily="49" charset="-122"/>
                <a:cs typeface="Times New Roman" pitchFamily="18" charset="0"/>
                <a:sym typeface="Wingdings" pitchFamily="2" charset="2"/>
              </a:rPr>
              <a:t>M</a:t>
            </a:r>
            <a:r>
              <a:rPr lang="en-US" altLang="zh-CN" sz="1800" b="1" dirty="0">
                <a:ea typeface="仿宋" pitchFamily="49" charset="-122"/>
                <a:cs typeface="Times New Roman" pitchFamily="18" charset="0"/>
                <a:sym typeface="Wingdings" pitchFamily="2" charset="2"/>
              </a:rPr>
              <a:t>odes and </a:t>
            </a:r>
            <a:r>
              <a:rPr lang="en-US" altLang="zh-CN" sz="1800" b="1" dirty="0">
                <a:solidFill>
                  <a:srgbClr val="FF0000"/>
                </a:solidFill>
                <a:ea typeface="仿宋" pitchFamily="49" charset="-122"/>
                <a:cs typeface="Times New Roman" pitchFamily="18" charset="0"/>
                <a:sym typeface="Wingdings" pitchFamily="2" charset="2"/>
              </a:rPr>
              <a:t>A</a:t>
            </a:r>
            <a:r>
              <a:rPr lang="en-US" altLang="zh-CN" sz="1800" b="1" dirty="0">
                <a:ea typeface="仿宋" pitchFamily="49" charset="-122"/>
                <a:cs typeface="Times New Roman" pitchFamily="18" charset="0"/>
                <a:sym typeface="Wingdings" pitchFamily="2" charset="2"/>
              </a:rPr>
              <a:t>nomalous </a:t>
            </a:r>
            <a:r>
              <a:rPr lang="en-US" altLang="zh-CN" sz="1800" b="1" dirty="0">
                <a:solidFill>
                  <a:srgbClr val="FF0000"/>
                </a:solidFill>
                <a:ea typeface="仿宋" pitchFamily="49" charset="-122"/>
                <a:cs typeface="Times New Roman" pitchFamily="18" charset="0"/>
                <a:sym typeface="Wingdings" pitchFamily="2" charset="2"/>
              </a:rPr>
              <a:t>R</a:t>
            </a:r>
            <a:r>
              <a:rPr lang="en-US" altLang="zh-CN" sz="1800" b="1" dirty="0">
                <a:ea typeface="仿宋" pitchFamily="49" charset="-122"/>
                <a:cs typeface="Times New Roman" pitchFamily="18" charset="0"/>
                <a:sym typeface="Wingdings" pitchFamily="2" charset="2"/>
              </a:rPr>
              <a:t>elative </a:t>
            </a:r>
            <a:r>
              <a:rPr lang="en-US" altLang="zh-CN" sz="1800" b="1" dirty="0">
                <a:solidFill>
                  <a:srgbClr val="FF0000"/>
                </a:solidFill>
                <a:ea typeface="仿宋" pitchFamily="49" charset="-122"/>
                <a:cs typeface="Times New Roman" pitchFamily="18" charset="0"/>
                <a:sym typeface="Wingdings" pitchFamily="2" charset="2"/>
              </a:rPr>
              <a:t>T</a:t>
            </a:r>
            <a:r>
              <a:rPr lang="en-US" altLang="zh-CN" sz="1800" b="1" dirty="0">
                <a:ea typeface="仿宋" pitchFamily="49" charset="-122"/>
                <a:cs typeface="Times New Roman" pitchFamily="18" charset="0"/>
                <a:sym typeface="Wingdings" pitchFamily="2" charset="2"/>
              </a:rPr>
              <a:t>endency- (</a:t>
            </a:r>
            <a:r>
              <a:rPr lang="en-US" altLang="zh-CN" sz="1800" b="1" dirty="0">
                <a:solidFill>
                  <a:srgbClr val="FF0000"/>
                </a:solidFill>
                <a:ea typeface="仿宋" pitchFamily="49" charset="-122"/>
                <a:cs typeface="Times New Roman" pitchFamily="18" charset="0"/>
                <a:sym typeface="Wingdings" pitchFamily="2" charset="2"/>
              </a:rPr>
              <a:t>SMART</a:t>
            </a:r>
            <a:r>
              <a:rPr lang="en-US" altLang="zh-CN" sz="1800" b="1" dirty="0">
                <a:ea typeface="仿宋" pitchFamily="49" charset="-122"/>
                <a:cs typeface="Times New Roman" pitchFamily="18" charset="0"/>
                <a:sym typeface="Wingdings" pitchFamily="2" charset="2"/>
              </a:rPr>
              <a:t>-) based climate prediction method</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srcRect t="7239"/>
          <a:stretch/>
        </p:blipFill>
        <p:spPr>
          <a:xfrm>
            <a:off x="1407593" y="1705372"/>
            <a:ext cx="4669887" cy="3938958"/>
          </a:xfrm>
          <a:prstGeom prst="rect">
            <a:avLst/>
          </a:prstGeom>
        </p:spPr>
      </p:pic>
      <p:pic>
        <p:nvPicPr>
          <p:cNvPr id="10" name="图片 9"/>
          <p:cNvPicPr>
            <a:picLocks noChangeAspect="1"/>
          </p:cNvPicPr>
          <p:nvPr/>
        </p:nvPicPr>
        <p:blipFill>
          <a:blip r:embed="rId4"/>
          <a:stretch>
            <a:fillRect/>
          </a:stretch>
        </p:blipFill>
        <p:spPr>
          <a:xfrm>
            <a:off x="6527111" y="1749717"/>
            <a:ext cx="2244228" cy="2246068"/>
          </a:xfrm>
          <a:prstGeom prst="rect">
            <a:avLst/>
          </a:prstGeom>
        </p:spPr>
      </p:pic>
      <p:sp>
        <p:nvSpPr>
          <p:cNvPr id="13" name="矩形 12">
            <a:extLst>
              <a:ext uri="{FF2B5EF4-FFF2-40B4-BE49-F238E27FC236}">
                <a16:creationId xmlns:a16="http://schemas.microsoft.com/office/drawing/2014/main" id="{93D219B3-E66A-BB4B-8D7B-9E3583F530B9}"/>
              </a:ext>
            </a:extLst>
          </p:cNvPr>
          <p:cNvSpPr/>
          <p:nvPr/>
        </p:nvSpPr>
        <p:spPr>
          <a:xfrm>
            <a:off x="6077479" y="2497667"/>
            <a:ext cx="412292" cy="348878"/>
          </a:xfrm>
          <a:prstGeom prst="rect">
            <a:avLst/>
          </a:prstGeom>
          <a:solidFill>
            <a:schemeClr val="accent3"/>
          </a:solidFill>
        </p:spPr>
        <p:txBody>
          <a:bodyPr wrap="none">
            <a:spAutoFit/>
          </a:bodyPr>
          <a:lstStyle/>
          <a:p>
            <a:pPr defTabSz="761970">
              <a:defRPr/>
            </a:pPr>
            <a:r>
              <a:rPr lang="en-US" altLang="zh-CN" sz="1667" b="1" dirty="0">
                <a:solidFill>
                  <a:srgbClr val="0033CC"/>
                </a:solidFill>
                <a:ea typeface="宋体" pitchFamily="2" charset="-122"/>
                <a:cs typeface="Times New Roman" pitchFamily="18" charset="0"/>
                <a:sym typeface="Wingdings" pitchFamily="2" charset="2"/>
              </a:rPr>
              <a:t></a:t>
            </a:r>
            <a:endParaRPr lang="zh-CN" altLang="en-US" sz="1667" dirty="0">
              <a:solidFill>
                <a:srgbClr val="000000"/>
              </a:solidFill>
            </a:endParaRPr>
          </a:p>
        </p:txBody>
      </p:sp>
      <p:sp>
        <p:nvSpPr>
          <p:cNvPr id="48131" name="TextBox 2">
            <a:extLst>
              <a:ext uri="{FF2B5EF4-FFF2-40B4-BE49-F238E27FC236}">
                <a16:creationId xmlns:a16="http://schemas.microsoft.com/office/drawing/2014/main" id="{203A5EC4-4388-1040-9AAB-DC6E27FB5C03}"/>
              </a:ext>
            </a:extLst>
          </p:cNvPr>
          <p:cNvSpPr txBox="1">
            <a:spLocks noChangeArrowheads="1"/>
          </p:cNvSpPr>
          <p:nvPr/>
        </p:nvSpPr>
        <p:spPr bwMode="auto">
          <a:xfrm>
            <a:off x="327472" y="1293828"/>
            <a:ext cx="95770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761970" eaLnBrk="1" hangingPunct="1">
              <a:defRPr/>
            </a:pPr>
            <a:r>
              <a:rPr lang="en-US" altLang="zh-CN" sz="1600" b="1" dirty="0">
                <a:solidFill>
                  <a:srgbClr val="0432FF"/>
                </a:solidFill>
                <a:ea typeface="宋体" panose="02010600030101010101" pitchFamily="2" charset="-122"/>
                <a:cs typeface="Times New Roman" panose="02020603050405020304" pitchFamily="18" charset="0"/>
              </a:rPr>
              <a:t>SVD1 between ARTs of preceding winter tropical OLR</a:t>
            </a:r>
            <a:r>
              <a:rPr lang="zh-CN" altLang="en-US" sz="1600" b="1" dirty="0">
                <a:solidFill>
                  <a:srgbClr val="0432FF"/>
                </a:solidFill>
                <a:ea typeface="宋体" panose="02010600030101010101" pitchFamily="2" charset="-122"/>
                <a:cs typeface="Times New Roman" panose="02020603050405020304" pitchFamily="18" charset="0"/>
              </a:rPr>
              <a:t> </a:t>
            </a:r>
            <a:r>
              <a:rPr lang="en-US" altLang="zh-CN" sz="1600" b="1" dirty="0">
                <a:solidFill>
                  <a:srgbClr val="0432FF"/>
                </a:solidFill>
                <a:ea typeface="宋体" panose="02010600030101010101" pitchFamily="2" charset="-122"/>
                <a:cs typeface="Times New Roman" panose="02020603050405020304" pitchFamily="18" charset="0"/>
              </a:rPr>
              <a:t>and summer China PRECIP</a:t>
            </a:r>
            <a:r>
              <a:rPr lang="zh-CN" altLang="en-US" sz="1600" b="1" dirty="0">
                <a:solidFill>
                  <a:srgbClr val="0432FF"/>
                </a:solidFill>
                <a:ea typeface="SimHei" panose="02010609060101010101" pitchFamily="49" charset="-122"/>
                <a:cs typeface="Times New Roman" panose="02020603050405020304" pitchFamily="18" charset="0"/>
              </a:rPr>
              <a:t> </a:t>
            </a:r>
            <a:r>
              <a:rPr lang="en-US" altLang="zh-CN" sz="1600" b="1" dirty="0">
                <a:solidFill>
                  <a:srgbClr val="0432FF"/>
                </a:solidFill>
                <a:ea typeface="SimHei" panose="02010609060101010101" pitchFamily="49" charset="-122"/>
                <a:cs typeface="Times New Roman" panose="02020603050405020304" pitchFamily="18" charset="0"/>
              </a:rPr>
              <a:t>(</a:t>
            </a:r>
            <a:r>
              <a:rPr lang="en-US" altLang="zh-CN" sz="1600" b="1" dirty="0">
                <a:solidFill>
                  <a:srgbClr val="FF0000"/>
                </a:solidFill>
                <a:ea typeface="SimHei" panose="02010609060101010101" pitchFamily="49" charset="-122"/>
                <a:cs typeface="Times New Roman" panose="02020603050405020304" pitchFamily="18" charset="0"/>
              </a:rPr>
              <a:t>ENSO signal</a:t>
            </a:r>
            <a:r>
              <a:rPr lang="en-US" altLang="zh-CN" sz="1600" b="1" dirty="0">
                <a:solidFill>
                  <a:srgbClr val="0432FF"/>
                </a:solidFill>
                <a:ea typeface="SimHei" panose="02010609060101010101" pitchFamily="49" charset="-122"/>
                <a:cs typeface="Times New Roman" panose="02020603050405020304" pitchFamily="18" charset="0"/>
              </a:rPr>
              <a:t>)</a:t>
            </a:r>
            <a:endParaRPr lang="zh-CN" altLang="en-US" sz="1600" b="1" dirty="0">
              <a:solidFill>
                <a:srgbClr val="0432FF"/>
              </a:solidFill>
              <a:ea typeface="SimHei" panose="02010609060101010101" pitchFamily="49" charset="-122"/>
              <a:cs typeface="Times New Roman" panose="02020603050405020304" pitchFamily="18" charset="0"/>
            </a:endParaRPr>
          </a:p>
        </p:txBody>
      </p:sp>
      <p:sp>
        <p:nvSpPr>
          <p:cNvPr id="48132" name="文本框 11">
            <a:extLst>
              <a:ext uri="{FF2B5EF4-FFF2-40B4-BE49-F238E27FC236}">
                <a16:creationId xmlns:a16="http://schemas.microsoft.com/office/drawing/2014/main" id="{8A885675-6CCD-8646-A243-C82D5595182B}"/>
              </a:ext>
            </a:extLst>
          </p:cNvPr>
          <p:cNvSpPr txBox="1">
            <a:spLocks noChangeArrowheads="1"/>
          </p:cNvSpPr>
          <p:nvPr/>
        </p:nvSpPr>
        <p:spPr bwMode="auto">
          <a:xfrm>
            <a:off x="6580189" y="4357688"/>
            <a:ext cx="2694969" cy="60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defTabSz="761970">
              <a:defRPr/>
            </a:pPr>
            <a:r>
              <a:rPr kumimoji="1" lang="en-US" altLang="zh-CN" sz="1667" dirty="0">
                <a:solidFill>
                  <a:srgbClr val="000000"/>
                </a:solidFill>
              </a:rPr>
              <a:t>Explained covariance:</a:t>
            </a:r>
            <a:r>
              <a:rPr kumimoji="1" lang="zh-CN" altLang="en-US" sz="1667" dirty="0">
                <a:solidFill>
                  <a:srgbClr val="000000"/>
                </a:solidFill>
              </a:rPr>
              <a:t> </a:t>
            </a:r>
            <a:r>
              <a:rPr kumimoji="1" lang="en-US" altLang="zh-CN" sz="1667" dirty="0">
                <a:solidFill>
                  <a:srgbClr val="000000"/>
                </a:solidFill>
              </a:rPr>
              <a:t>49.4%</a:t>
            </a:r>
          </a:p>
          <a:p>
            <a:pPr defTabSz="761970">
              <a:defRPr/>
            </a:pPr>
            <a:r>
              <a:rPr kumimoji="1" lang="en-US" altLang="zh-CN" sz="1667" dirty="0">
                <a:solidFill>
                  <a:srgbClr val="000000"/>
                </a:solidFill>
              </a:rPr>
              <a:t>Temporal</a:t>
            </a:r>
            <a:r>
              <a:rPr kumimoji="1" lang="zh-CN" altLang="en-US" sz="1667" dirty="0">
                <a:solidFill>
                  <a:srgbClr val="000000"/>
                </a:solidFill>
              </a:rPr>
              <a:t> </a:t>
            </a:r>
            <a:r>
              <a:rPr kumimoji="1" lang="en-US" altLang="zh-CN" sz="1667" dirty="0">
                <a:solidFill>
                  <a:srgbClr val="000000"/>
                </a:solidFill>
              </a:rPr>
              <a:t>ACC</a:t>
            </a:r>
            <a:r>
              <a:rPr kumimoji="1" lang="zh-CN" altLang="en-US" sz="1667" dirty="0">
                <a:solidFill>
                  <a:srgbClr val="000000"/>
                </a:solidFill>
              </a:rPr>
              <a:t>：</a:t>
            </a:r>
            <a:r>
              <a:rPr kumimoji="1" lang="en-US" altLang="zh-CN" sz="1667" dirty="0">
                <a:solidFill>
                  <a:srgbClr val="000000"/>
                </a:solidFill>
              </a:rPr>
              <a:t>0.69</a:t>
            </a:r>
            <a:endParaRPr kumimoji="1" lang="zh-CN" altLang="en-US" sz="1667" dirty="0">
              <a:solidFill>
                <a:srgbClr val="000000"/>
              </a:solidFill>
            </a:endParaRPr>
          </a:p>
        </p:txBody>
      </p:sp>
      <p:sp>
        <p:nvSpPr>
          <p:cNvPr id="11" name="TextBox 10"/>
          <p:cNvSpPr txBox="1"/>
          <p:nvPr/>
        </p:nvSpPr>
        <p:spPr>
          <a:xfrm>
            <a:off x="2729096" y="939066"/>
            <a:ext cx="4920129" cy="400110"/>
          </a:xfrm>
          <a:prstGeom prst="rect">
            <a:avLst/>
          </a:prstGeom>
          <a:noFill/>
        </p:spPr>
        <p:txBody>
          <a:bodyPr wrap="none" rtlCol="0">
            <a:spAutoFit/>
          </a:bodyPr>
          <a:lstStyle/>
          <a:p>
            <a:pPr algn="ctr"/>
            <a:r>
              <a:rPr lang="en-US" altLang="zh-CN" sz="2000" b="1" dirty="0">
                <a:solidFill>
                  <a:srgbClr val="000000"/>
                </a:solidFill>
              </a:rPr>
              <a:t>Extract Singular climate modes, using </a:t>
            </a:r>
            <a:r>
              <a:rPr lang="en-US" altLang="zh-CN" sz="2000" b="1" dirty="0">
                <a:solidFill>
                  <a:srgbClr val="FF0000"/>
                </a:solidFill>
              </a:rPr>
              <a:t>SVD</a:t>
            </a:r>
            <a:endParaRPr lang="zh-CN" altLang="en-US" sz="2000" b="1" dirty="0">
              <a:solidFill>
                <a:srgbClr val="FF0000"/>
              </a:solidFill>
            </a:endParaRPr>
          </a:p>
        </p:txBody>
      </p:sp>
      <p:sp>
        <p:nvSpPr>
          <p:cNvPr id="14" name="TextBox 10"/>
          <p:cNvSpPr txBox="1"/>
          <p:nvPr/>
        </p:nvSpPr>
        <p:spPr>
          <a:xfrm>
            <a:off x="6664530" y="5150574"/>
            <a:ext cx="2240100" cy="348878"/>
          </a:xfrm>
          <a:prstGeom prst="rect">
            <a:avLst/>
          </a:prstGeom>
          <a:noFill/>
        </p:spPr>
        <p:txBody>
          <a:bodyPr wrap="none" rtlCol="0">
            <a:spAutoFit/>
          </a:bodyPr>
          <a:lstStyle/>
          <a:p>
            <a:r>
              <a:rPr lang="en-US" altLang="zh-CN" sz="1667" b="1" dirty="0">
                <a:solidFill>
                  <a:srgbClr val="FF0000"/>
                </a:solidFill>
              </a:rPr>
              <a:t>JJA prediction of 2021</a:t>
            </a:r>
            <a:endParaRPr lang="zh-CN" altLang="en-US" sz="1667" b="1" dirty="0">
              <a:solidFill>
                <a:srgbClr val="FF0000"/>
              </a:solidFill>
            </a:endParaRPr>
          </a:p>
        </p:txBody>
      </p:sp>
      <p:sp>
        <p:nvSpPr>
          <p:cNvPr id="15" name="文本框 14">
            <a:extLst>
              <a:ext uri="{FF2B5EF4-FFF2-40B4-BE49-F238E27FC236}">
                <a16:creationId xmlns:a16="http://schemas.microsoft.com/office/drawing/2014/main" id="{E8AAD7FE-F7D8-49C9-93DB-7ACBADB44819}"/>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18" name="矩形 17">
            <a:extLst>
              <a:ext uri="{FF2B5EF4-FFF2-40B4-BE49-F238E27FC236}">
                <a16:creationId xmlns:a16="http://schemas.microsoft.com/office/drawing/2014/main" id="{DBADCDC3-6286-4C87-AF4F-C45149E228C3}"/>
              </a:ext>
            </a:extLst>
          </p:cNvPr>
          <p:cNvSpPr/>
          <p:nvPr/>
        </p:nvSpPr>
        <p:spPr>
          <a:xfrm>
            <a:off x="2593735" y="14710"/>
            <a:ext cx="5190845" cy="461665"/>
          </a:xfrm>
          <a:prstGeom prst="rect">
            <a:avLst/>
          </a:prstGeom>
        </p:spPr>
        <p:txBody>
          <a:bodyPr wrap="non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SMART climate prediction:  principle</a:t>
            </a:r>
            <a:endParaRPr kumimoji="1" lang="zh-CN" altLang="en-US" sz="2400" b="1" kern="0" dirty="0">
              <a:solidFill>
                <a:srgbClr val="FF0000"/>
              </a:solidFill>
              <a:ea typeface="黑体" panose="02010609060101010101" pitchFamily="49" charset="-122"/>
              <a:cs typeface="Times New Roman" panose="02020603050405020304" pitchFamily="18" charset="0"/>
            </a:endParaRPr>
          </a:p>
        </p:txBody>
      </p:sp>
      <p:sp>
        <p:nvSpPr>
          <p:cNvPr id="19" name="文本框 18">
            <a:extLst>
              <a:ext uri="{FF2B5EF4-FFF2-40B4-BE49-F238E27FC236}">
                <a16:creationId xmlns:a16="http://schemas.microsoft.com/office/drawing/2014/main" id="{63407C3B-D4F3-44D5-8952-04A04197918F}"/>
              </a:ext>
            </a:extLst>
          </p:cNvPr>
          <p:cNvSpPr txBox="1"/>
          <p:nvPr/>
        </p:nvSpPr>
        <p:spPr>
          <a:xfrm>
            <a:off x="9375" y="591390"/>
            <a:ext cx="10153128" cy="369332"/>
          </a:xfrm>
          <a:prstGeom prst="rect">
            <a:avLst/>
          </a:prstGeom>
          <a:noFill/>
        </p:spPr>
        <p:txBody>
          <a:bodyPr wrap="square">
            <a:spAutoFit/>
          </a:bodyPr>
          <a:lstStyle/>
          <a:p>
            <a:pPr algn="ctr"/>
            <a:r>
              <a:rPr lang="en-US" altLang="zh-CN" sz="1800" b="1" dirty="0">
                <a:solidFill>
                  <a:srgbClr val="FF0000"/>
                </a:solidFill>
                <a:ea typeface="仿宋" pitchFamily="49" charset="-122"/>
                <a:cs typeface="Times New Roman" pitchFamily="18" charset="0"/>
                <a:sym typeface="Wingdings" pitchFamily="2" charset="2"/>
              </a:rPr>
              <a:t>S</a:t>
            </a:r>
            <a:r>
              <a:rPr lang="en-US" altLang="zh-CN" sz="1800" b="1" dirty="0">
                <a:ea typeface="仿宋" pitchFamily="49" charset="-122"/>
                <a:cs typeface="Times New Roman" pitchFamily="18" charset="0"/>
                <a:sym typeface="Wingdings" pitchFamily="2" charset="2"/>
              </a:rPr>
              <a:t>ingular </a:t>
            </a:r>
            <a:r>
              <a:rPr lang="en-US" altLang="zh-CN" sz="1800" b="1" dirty="0">
                <a:solidFill>
                  <a:srgbClr val="FF0000"/>
                </a:solidFill>
                <a:ea typeface="仿宋" pitchFamily="49" charset="-122"/>
                <a:cs typeface="Times New Roman" pitchFamily="18" charset="0"/>
                <a:sym typeface="Wingdings" pitchFamily="2" charset="2"/>
              </a:rPr>
              <a:t>M</a:t>
            </a:r>
            <a:r>
              <a:rPr lang="en-US" altLang="zh-CN" sz="1800" b="1" dirty="0">
                <a:ea typeface="仿宋" pitchFamily="49" charset="-122"/>
                <a:cs typeface="Times New Roman" pitchFamily="18" charset="0"/>
                <a:sym typeface="Wingdings" pitchFamily="2" charset="2"/>
              </a:rPr>
              <a:t>odes and </a:t>
            </a:r>
            <a:r>
              <a:rPr lang="en-US" altLang="zh-CN" sz="1800" b="1" dirty="0">
                <a:solidFill>
                  <a:srgbClr val="FF0000"/>
                </a:solidFill>
                <a:ea typeface="仿宋" pitchFamily="49" charset="-122"/>
                <a:cs typeface="Times New Roman" pitchFamily="18" charset="0"/>
                <a:sym typeface="Wingdings" pitchFamily="2" charset="2"/>
              </a:rPr>
              <a:t>A</a:t>
            </a:r>
            <a:r>
              <a:rPr lang="en-US" altLang="zh-CN" sz="1800" b="1" dirty="0">
                <a:ea typeface="仿宋" pitchFamily="49" charset="-122"/>
                <a:cs typeface="Times New Roman" pitchFamily="18" charset="0"/>
                <a:sym typeface="Wingdings" pitchFamily="2" charset="2"/>
              </a:rPr>
              <a:t>nomalous </a:t>
            </a:r>
            <a:r>
              <a:rPr lang="en-US" altLang="zh-CN" sz="1800" b="1" dirty="0">
                <a:solidFill>
                  <a:srgbClr val="FF0000"/>
                </a:solidFill>
                <a:ea typeface="仿宋" pitchFamily="49" charset="-122"/>
                <a:cs typeface="Times New Roman" pitchFamily="18" charset="0"/>
                <a:sym typeface="Wingdings" pitchFamily="2" charset="2"/>
              </a:rPr>
              <a:t>R</a:t>
            </a:r>
            <a:r>
              <a:rPr lang="en-US" altLang="zh-CN" sz="1800" b="1" dirty="0">
                <a:ea typeface="仿宋" pitchFamily="49" charset="-122"/>
                <a:cs typeface="Times New Roman" pitchFamily="18" charset="0"/>
                <a:sym typeface="Wingdings" pitchFamily="2" charset="2"/>
              </a:rPr>
              <a:t>elative </a:t>
            </a:r>
            <a:r>
              <a:rPr lang="en-US" altLang="zh-CN" sz="1800" b="1" dirty="0">
                <a:solidFill>
                  <a:srgbClr val="FF0000"/>
                </a:solidFill>
                <a:ea typeface="仿宋" pitchFamily="49" charset="-122"/>
                <a:cs typeface="Times New Roman" pitchFamily="18" charset="0"/>
                <a:sym typeface="Wingdings" pitchFamily="2" charset="2"/>
              </a:rPr>
              <a:t>T</a:t>
            </a:r>
            <a:r>
              <a:rPr lang="en-US" altLang="zh-CN" sz="1800" b="1" dirty="0">
                <a:ea typeface="仿宋" pitchFamily="49" charset="-122"/>
                <a:cs typeface="Times New Roman" pitchFamily="18" charset="0"/>
                <a:sym typeface="Wingdings" pitchFamily="2" charset="2"/>
              </a:rPr>
              <a:t>endency- (</a:t>
            </a:r>
            <a:r>
              <a:rPr lang="en-US" altLang="zh-CN" sz="1800" b="1" dirty="0">
                <a:solidFill>
                  <a:srgbClr val="FF0000"/>
                </a:solidFill>
                <a:ea typeface="仿宋" pitchFamily="49" charset="-122"/>
                <a:cs typeface="Times New Roman" pitchFamily="18" charset="0"/>
                <a:sym typeface="Wingdings" pitchFamily="2" charset="2"/>
              </a:rPr>
              <a:t>SMART</a:t>
            </a:r>
            <a:r>
              <a:rPr lang="en-US" altLang="zh-CN" sz="1800" b="1" dirty="0">
                <a:ea typeface="仿宋" pitchFamily="49" charset="-122"/>
                <a:cs typeface="Times New Roman" pitchFamily="18" charset="0"/>
                <a:sym typeface="Wingdings" pitchFamily="2" charset="2"/>
              </a:rPr>
              <a:t>-) based climate prediction method</a:t>
            </a:r>
            <a:endParaRPr lang="zh-CN" altLang="en-US" dirty="0"/>
          </a:p>
        </p:txBody>
      </p:sp>
    </p:spTree>
    <p:extLst>
      <p:ext uri="{BB962C8B-B14F-4D97-AF65-F5344CB8AC3E}">
        <p14:creationId xmlns:p14="http://schemas.microsoft.com/office/powerpoint/2010/main" val="48511606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17727" y="519195"/>
            <a:ext cx="9793088" cy="657488"/>
          </a:xfrm>
          <a:prstGeom prst="rect">
            <a:avLst/>
          </a:prstGeom>
        </p:spPr>
        <p:txBody>
          <a:bodyPr wrap="square">
            <a:spAutoFit/>
          </a:bodyPr>
          <a:lstStyle/>
          <a:p>
            <a:pPr algn="ctr">
              <a:lnSpc>
                <a:spcPct val="120000"/>
              </a:lnSpc>
            </a:pPr>
            <a:r>
              <a:rPr lang="en-US" altLang="zh-CN" sz="1600" b="1" dirty="0">
                <a:solidFill>
                  <a:srgbClr val="0000FF"/>
                </a:solidFill>
                <a:ea typeface="黑体" pitchFamily="49" charset="-122"/>
                <a:cs typeface="Times New Roman" panose="02020603050405020304" pitchFamily="18" charset="0"/>
              </a:rPr>
              <a:t>Under global</a:t>
            </a:r>
            <a:r>
              <a:rPr lang="zh-CN" altLang="en-US" sz="1600" b="1" dirty="0">
                <a:solidFill>
                  <a:srgbClr val="0000FF"/>
                </a:solidFill>
                <a:ea typeface="黑体" pitchFamily="49" charset="-122"/>
                <a:cs typeface="Times New Roman" panose="02020603050405020304" pitchFamily="18" charset="0"/>
              </a:rPr>
              <a:t> </a:t>
            </a:r>
            <a:r>
              <a:rPr lang="en-US" altLang="zh-CN" sz="1600" b="1" dirty="0">
                <a:solidFill>
                  <a:srgbClr val="0000FF"/>
                </a:solidFill>
                <a:ea typeface="黑体" pitchFamily="49" charset="-122"/>
                <a:cs typeface="Times New Roman" panose="02020603050405020304" pitchFamily="18" charset="0"/>
              </a:rPr>
              <a:t>warming, intensified climate variability in East Asian monsoon regions</a:t>
            </a:r>
            <a:r>
              <a:rPr lang="zh-CN" altLang="en-US" sz="1600" b="1" dirty="0">
                <a:solidFill>
                  <a:srgbClr val="0000FF"/>
                </a:solidFill>
                <a:ea typeface="黑体" pitchFamily="49" charset="-122"/>
                <a:cs typeface="Times New Roman" panose="02020603050405020304" pitchFamily="18" charset="0"/>
              </a:rPr>
              <a:t> </a:t>
            </a:r>
            <a:endParaRPr lang="en-US" altLang="zh-CN" sz="1600" b="1" dirty="0">
              <a:solidFill>
                <a:srgbClr val="0000FF"/>
              </a:solidFill>
              <a:ea typeface="黑体" pitchFamily="49" charset="-122"/>
              <a:cs typeface="Times New Roman" panose="02020603050405020304" pitchFamily="18" charset="0"/>
            </a:endParaRPr>
          </a:p>
          <a:p>
            <a:pPr algn="ctr">
              <a:lnSpc>
                <a:spcPct val="120000"/>
              </a:lnSpc>
            </a:pPr>
            <a:r>
              <a:rPr lang="en-US" altLang="zh-CN" sz="1600" b="1" dirty="0">
                <a:solidFill>
                  <a:srgbClr val="0000FF"/>
                </a:solidFill>
                <a:ea typeface="黑体" pitchFamily="49" charset="-122"/>
                <a:cs typeface="Times New Roman" panose="02020603050405020304" pitchFamily="18" charset="0"/>
              </a:rPr>
              <a:t>causes frequent summer extreme floods/droughts in China</a:t>
            </a:r>
            <a:endParaRPr lang="zh-CN" altLang="en-US" sz="1600" b="1" dirty="0">
              <a:solidFill>
                <a:srgbClr val="0000FF"/>
              </a:solidFill>
              <a:ea typeface="黑体" pitchFamily="49" charset="-122"/>
              <a:cs typeface="Times New Roman" panose="02020603050405020304" pitchFamily="18" charset="0"/>
            </a:endParaRPr>
          </a:p>
        </p:txBody>
      </p:sp>
      <p:grpSp>
        <p:nvGrpSpPr>
          <p:cNvPr id="2" name="组合 1">
            <a:extLst>
              <a:ext uri="{FF2B5EF4-FFF2-40B4-BE49-F238E27FC236}">
                <a16:creationId xmlns:a16="http://schemas.microsoft.com/office/drawing/2014/main" id="{ADCC4625-744E-4E8C-BB4D-975078E19372}"/>
              </a:ext>
            </a:extLst>
          </p:cNvPr>
          <p:cNvGrpSpPr/>
          <p:nvPr/>
        </p:nvGrpSpPr>
        <p:grpSpPr>
          <a:xfrm>
            <a:off x="1021037" y="1141928"/>
            <a:ext cx="7970578" cy="4042410"/>
            <a:chOff x="-464132" y="1199273"/>
            <a:chExt cx="9302580" cy="4856210"/>
          </a:xfrm>
        </p:grpSpPr>
        <p:pic>
          <p:nvPicPr>
            <p:cNvPr id="24" name="图片 23">
              <a:extLst>
                <a:ext uri="{FF2B5EF4-FFF2-40B4-BE49-F238E27FC236}">
                  <a16:creationId xmlns:a16="http://schemas.microsoft.com/office/drawing/2014/main" id="{A263E182-C4A0-4FB7-A7F8-ED0D9C834D90}"/>
                </a:ext>
              </a:extLst>
            </p:cNvPr>
            <p:cNvPicPr>
              <a:picLocks noChangeAspect="1"/>
            </p:cNvPicPr>
            <p:nvPr/>
          </p:nvPicPr>
          <p:blipFill>
            <a:blip r:embed="rId3"/>
            <a:stretch>
              <a:fillRect/>
            </a:stretch>
          </p:blipFill>
          <p:spPr>
            <a:xfrm>
              <a:off x="5945852" y="1316865"/>
              <a:ext cx="2892596" cy="2533858"/>
            </a:xfrm>
            <a:prstGeom prst="rect">
              <a:avLst/>
            </a:prstGeom>
          </p:spPr>
        </p:pic>
        <p:pic>
          <p:nvPicPr>
            <p:cNvPr id="31" name="图片 30"/>
            <p:cNvPicPr>
              <a:picLocks noChangeAspect="1"/>
            </p:cNvPicPr>
            <p:nvPr/>
          </p:nvPicPr>
          <p:blipFill rotWithShape="1">
            <a:blip r:embed="rId4" cstate="print">
              <a:extLst>
                <a:ext uri="{28A0092B-C50C-407E-A947-70E740481C1C}">
                  <a14:useLocalDpi xmlns:a14="http://schemas.microsoft.com/office/drawing/2010/main" val="0"/>
                </a:ext>
              </a:extLst>
            </a:blip>
            <a:srcRect l="2857" t="51147" r="50000" b="18500"/>
            <a:stretch/>
          </p:blipFill>
          <p:spPr>
            <a:xfrm>
              <a:off x="-464132" y="1199273"/>
              <a:ext cx="3099868" cy="2655471"/>
            </a:xfrm>
            <a:prstGeom prst="rect">
              <a:avLst/>
            </a:prstGeom>
          </p:spPr>
        </p:pic>
        <p:sp>
          <p:nvSpPr>
            <p:cNvPr id="32" name="文本框 31"/>
            <p:cNvSpPr txBox="1"/>
            <p:nvPr/>
          </p:nvSpPr>
          <p:spPr>
            <a:xfrm>
              <a:off x="654165" y="1578099"/>
              <a:ext cx="1226599" cy="554605"/>
            </a:xfrm>
            <a:prstGeom prst="rect">
              <a:avLst/>
            </a:prstGeom>
            <a:noFill/>
          </p:spPr>
          <p:txBody>
            <a:bodyPr wrap="square" rtlCol="0">
              <a:spAutoFit/>
            </a:bodyPr>
            <a:lstStyle/>
            <a:p>
              <a:pPr algn="ctr"/>
              <a:r>
                <a:rPr lang="en-US" altLang="zh-CN" sz="1400" b="1" dirty="0">
                  <a:solidFill>
                    <a:srgbClr val="000000"/>
                  </a:solidFill>
                  <a:ea typeface="黑体" panose="02010609060101010101" pitchFamily="49" charset="-122"/>
                  <a:cs typeface="Times New Roman" panose="02020603050405020304" pitchFamily="18" charset="0"/>
                </a:rPr>
                <a:t>2020</a:t>
              </a:r>
            </a:p>
            <a:p>
              <a:pPr algn="ctr"/>
              <a:r>
                <a:rPr lang="zh-CN" altLang="en-US" sz="1000" b="1" dirty="0">
                  <a:solidFill>
                    <a:srgbClr val="000000"/>
                  </a:solidFill>
                  <a:ea typeface="黑体" panose="02010609060101010101" pitchFamily="49" charset="-122"/>
                  <a:cs typeface="Times New Roman" panose="02020603050405020304" pitchFamily="18" charset="0"/>
                </a:rPr>
                <a:t>暴力梅雨</a:t>
              </a:r>
            </a:p>
          </p:txBody>
        </p:sp>
        <p:sp>
          <p:nvSpPr>
            <p:cNvPr id="33" name="文本框 32"/>
            <p:cNvSpPr txBox="1"/>
            <p:nvPr/>
          </p:nvSpPr>
          <p:spPr>
            <a:xfrm>
              <a:off x="6841314" y="1529006"/>
              <a:ext cx="1226599" cy="554605"/>
            </a:xfrm>
            <a:prstGeom prst="rect">
              <a:avLst/>
            </a:prstGeom>
            <a:noFill/>
          </p:spPr>
          <p:txBody>
            <a:bodyPr wrap="square" rtlCol="0">
              <a:spAutoFit/>
            </a:bodyPr>
            <a:lstStyle/>
            <a:p>
              <a:pPr algn="ctr"/>
              <a:r>
                <a:rPr lang="en-US" altLang="zh-CN" sz="1400" b="1" dirty="0">
                  <a:solidFill>
                    <a:srgbClr val="000000"/>
                  </a:solidFill>
                  <a:ea typeface="黑体" panose="02010609060101010101" pitchFamily="49" charset="-122"/>
                  <a:cs typeface="Times New Roman" panose="02020603050405020304" pitchFamily="18" charset="0"/>
                </a:rPr>
                <a:t>2022</a:t>
              </a:r>
            </a:p>
            <a:p>
              <a:pPr algn="ctr"/>
              <a:r>
                <a:rPr lang="zh-CN" altLang="en-US" sz="1000" b="1" dirty="0">
                  <a:solidFill>
                    <a:srgbClr val="000000"/>
                  </a:solidFill>
                  <a:ea typeface="黑体" panose="02010609060101010101" pitchFamily="49" charset="-122"/>
                  <a:cs typeface="Times New Roman" panose="02020603050405020304" pitchFamily="18" charset="0"/>
                </a:rPr>
                <a:t>超级干旱</a:t>
              </a:r>
            </a:p>
          </p:txBody>
        </p:sp>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71" y="4161505"/>
              <a:ext cx="2490117" cy="1893978"/>
            </a:xfrm>
            <a:prstGeom prst="rect">
              <a:avLst/>
            </a:prstGeom>
          </p:spPr>
        </p:pic>
        <p:sp>
          <p:nvSpPr>
            <p:cNvPr id="36" name="文本框 35"/>
            <p:cNvSpPr txBox="1"/>
            <p:nvPr/>
          </p:nvSpPr>
          <p:spPr>
            <a:xfrm>
              <a:off x="618441" y="4254757"/>
              <a:ext cx="1262323" cy="554605"/>
            </a:xfrm>
            <a:prstGeom prst="rect">
              <a:avLst/>
            </a:prstGeom>
            <a:noFill/>
          </p:spPr>
          <p:txBody>
            <a:bodyPr wrap="square" rtlCol="0">
              <a:spAutoFit/>
            </a:bodyPr>
            <a:lstStyle/>
            <a:p>
              <a:pPr algn="ctr"/>
              <a:r>
                <a:rPr lang="en-US" altLang="zh-CN" sz="1400" b="1" dirty="0">
                  <a:solidFill>
                    <a:srgbClr val="000000"/>
                  </a:solidFill>
                  <a:ea typeface="黑体" panose="02010609060101010101" pitchFamily="49" charset="-122"/>
                  <a:cs typeface="Times New Roman" panose="02020603050405020304" pitchFamily="18" charset="0"/>
                </a:rPr>
                <a:t>2023</a:t>
              </a:r>
            </a:p>
            <a:p>
              <a:pPr algn="ctr"/>
              <a:r>
                <a:rPr lang="zh-CN" altLang="en-US" sz="1000" b="1" dirty="0">
                  <a:solidFill>
                    <a:srgbClr val="000000"/>
                  </a:solidFill>
                  <a:ea typeface="黑体" panose="02010609060101010101" pitchFamily="49" charset="-122"/>
                  <a:cs typeface="Times New Roman" panose="02020603050405020304" pitchFamily="18" charset="0"/>
                </a:rPr>
                <a:t>北京洪涝</a:t>
              </a:r>
            </a:p>
          </p:txBody>
        </p:sp>
        <p:pic>
          <p:nvPicPr>
            <p:cNvPr id="30" name="图片 29">
              <a:extLst>
                <a:ext uri="{FF2B5EF4-FFF2-40B4-BE49-F238E27FC236}">
                  <a16:creationId xmlns:a16="http://schemas.microsoft.com/office/drawing/2014/main" id="{BEA9F37B-2FA3-5043-B846-3645C072F05C}"/>
                </a:ext>
              </a:extLst>
            </p:cNvPr>
            <p:cNvPicPr>
              <a:picLocks noChangeAspect="1"/>
            </p:cNvPicPr>
            <p:nvPr/>
          </p:nvPicPr>
          <p:blipFill>
            <a:blip r:embed="rId6"/>
            <a:stretch>
              <a:fillRect/>
            </a:stretch>
          </p:blipFill>
          <p:spPr>
            <a:xfrm>
              <a:off x="2812185" y="1443718"/>
              <a:ext cx="2768492" cy="2362474"/>
            </a:xfrm>
            <a:prstGeom prst="rect">
              <a:avLst/>
            </a:prstGeom>
          </p:spPr>
        </p:pic>
        <p:sp>
          <p:nvSpPr>
            <p:cNvPr id="34" name="文本框 33"/>
            <p:cNvSpPr txBox="1"/>
            <p:nvPr/>
          </p:nvSpPr>
          <p:spPr>
            <a:xfrm>
              <a:off x="3570236" y="1511245"/>
              <a:ext cx="1428465" cy="554605"/>
            </a:xfrm>
            <a:prstGeom prst="rect">
              <a:avLst/>
            </a:prstGeom>
            <a:noFill/>
          </p:spPr>
          <p:txBody>
            <a:bodyPr wrap="square" rtlCol="0">
              <a:spAutoFit/>
            </a:bodyPr>
            <a:lstStyle/>
            <a:p>
              <a:pPr algn="ctr"/>
              <a:r>
                <a:rPr lang="en-US" altLang="zh-CN" sz="1400" b="1" dirty="0">
                  <a:solidFill>
                    <a:srgbClr val="000000"/>
                  </a:solidFill>
                  <a:ea typeface="黑体" panose="02010609060101010101" pitchFamily="49" charset="-122"/>
                  <a:cs typeface="Times New Roman" panose="02020603050405020304" pitchFamily="18" charset="0"/>
                </a:rPr>
                <a:t>2021</a:t>
              </a:r>
            </a:p>
            <a:p>
              <a:pPr algn="ctr"/>
              <a:r>
                <a:rPr lang="zh-CN" altLang="en-US" sz="1000" b="1" dirty="0">
                  <a:solidFill>
                    <a:srgbClr val="000000"/>
                  </a:solidFill>
                  <a:ea typeface="黑体" panose="02010609060101010101" pitchFamily="49" charset="-122"/>
                  <a:cs typeface="Times New Roman" panose="02020603050405020304" pitchFamily="18" charset="0"/>
                </a:rPr>
                <a:t>郑州洪涝</a:t>
              </a:r>
            </a:p>
          </p:txBody>
        </p:sp>
      </p:grpSp>
      <p:sp>
        <p:nvSpPr>
          <p:cNvPr id="16" name="文本框 15">
            <a:extLst>
              <a:ext uri="{FF2B5EF4-FFF2-40B4-BE49-F238E27FC236}">
                <a16:creationId xmlns:a16="http://schemas.microsoft.com/office/drawing/2014/main" id="{02D0A197-B8B1-4472-8422-1419FAEE835B}"/>
              </a:ext>
            </a:extLst>
          </p:cNvPr>
          <p:cNvSpPr txBox="1"/>
          <p:nvPr/>
        </p:nvSpPr>
        <p:spPr>
          <a:xfrm>
            <a:off x="508000" y="-25380"/>
            <a:ext cx="9144000" cy="565734"/>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tileRect/>
          </a:gradFill>
        </p:spPr>
        <p:txBody>
          <a:bodyPr wrap="square" anchor="ctr">
            <a:noAutofit/>
          </a:bodyPr>
          <a:lstStyle/>
          <a:p>
            <a:pPr algn="ctr">
              <a:spcBef>
                <a:spcPts val="500"/>
              </a:spcBef>
            </a:pPr>
            <a:endParaRPr kumimoji="1" lang="en-US" altLang="zh-CN" sz="2000" b="1" dirty="0">
              <a:solidFill>
                <a:srgbClr val="9999FF">
                  <a:lumMod val="50000"/>
                </a:srgbClr>
              </a:solidFill>
              <a:ea typeface="SimHei" panose="02010609060101010101" pitchFamily="49" charset="-122"/>
              <a:cs typeface="Times New Roman" panose="02020603050405020304" pitchFamily="18" charset="0"/>
            </a:endParaRPr>
          </a:p>
        </p:txBody>
      </p:sp>
      <p:pic>
        <p:nvPicPr>
          <p:cNvPr id="3" name="图片 2">
            <a:extLst>
              <a:ext uri="{FF2B5EF4-FFF2-40B4-BE49-F238E27FC236}">
                <a16:creationId xmlns:a16="http://schemas.microsoft.com/office/drawing/2014/main" id="{65369EF5-6E47-4515-AA9D-88939C5E7C5B}"/>
              </a:ext>
            </a:extLst>
          </p:cNvPr>
          <p:cNvPicPr>
            <a:picLocks noChangeAspect="1"/>
          </p:cNvPicPr>
          <p:nvPr/>
        </p:nvPicPr>
        <p:blipFill>
          <a:blip r:embed="rId7"/>
          <a:stretch>
            <a:fillRect/>
          </a:stretch>
        </p:blipFill>
        <p:spPr>
          <a:xfrm>
            <a:off x="3202462" y="2406729"/>
            <a:ext cx="1530799" cy="1019115"/>
          </a:xfrm>
          <a:prstGeom prst="rect">
            <a:avLst/>
          </a:prstGeom>
        </p:spPr>
      </p:pic>
      <p:pic>
        <p:nvPicPr>
          <p:cNvPr id="5" name="图片 4">
            <a:extLst>
              <a:ext uri="{FF2B5EF4-FFF2-40B4-BE49-F238E27FC236}">
                <a16:creationId xmlns:a16="http://schemas.microsoft.com/office/drawing/2014/main" id="{238817EE-1297-4C41-A2E9-80D93A17C9C3}"/>
              </a:ext>
            </a:extLst>
          </p:cNvPr>
          <p:cNvPicPr>
            <a:picLocks noChangeAspect="1"/>
          </p:cNvPicPr>
          <p:nvPr/>
        </p:nvPicPr>
        <p:blipFill>
          <a:blip r:embed="rId8"/>
          <a:stretch>
            <a:fillRect/>
          </a:stretch>
        </p:blipFill>
        <p:spPr>
          <a:xfrm>
            <a:off x="615212" y="4686412"/>
            <a:ext cx="1352050" cy="964018"/>
          </a:xfrm>
          <a:prstGeom prst="rect">
            <a:avLst/>
          </a:prstGeom>
        </p:spPr>
      </p:pic>
      <p:pic>
        <p:nvPicPr>
          <p:cNvPr id="6" name="图片 5">
            <a:extLst>
              <a:ext uri="{FF2B5EF4-FFF2-40B4-BE49-F238E27FC236}">
                <a16:creationId xmlns:a16="http://schemas.microsoft.com/office/drawing/2014/main" id="{E8625245-CB86-4C53-8534-AB6B1D8305C7}"/>
              </a:ext>
            </a:extLst>
          </p:cNvPr>
          <p:cNvPicPr>
            <a:picLocks noChangeAspect="1"/>
          </p:cNvPicPr>
          <p:nvPr/>
        </p:nvPicPr>
        <p:blipFill>
          <a:blip r:embed="rId9"/>
          <a:stretch>
            <a:fillRect/>
          </a:stretch>
        </p:blipFill>
        <p:spPr>
          <a:xfrm>
            <a:off x="468761" y="2435724"/>
            <a:ext cx="1479840" cy="964017"/>
          </a:xfrm>
          <a:prstGeom prst="rect">
            <a:avLst/>
          </a:prstGeom>
        </p:spPr>
      </p:pic>
      <p:pic>
        <p:nvPicPr>
          <p:cNvPr id="20" name="图片 19">
            <a:extLst>
              <a:ext uri="{FF2B5EF4-FFF2-40B4-BE49-F238E27FC236}">
                <a16:creationId xmlns:a16="http://schemas.microsoft.com/office/drawing/2014/main" id="{27BDF387-D0A6-432A-9BF1-4D54FE3E589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075182" y="3593549"/>
            <a:ext cx="2232844" cy="1592473"/>
          </a:xfrm>
          <a:prstGeom prst="rect">
            <a:avLst/>
          </a:prstGeom>
        </p:spPr>
      </p:pic>
      <p:sp>
        <p:nvSpPr>
          <p:cNvPr id="22" name="文本框 21">
            <a:extLst>
              <a:ext uri="{FF2B5EF4-FFF2-40B4-BE49-F238E27FC236}">
                <a16:creationId xmlns:a16="http://schemas.microsoft.com/office/drawing/2014/main" id="{96155814-0BF4-406C-916D-E14306A808D2}"/>
              </a:ext>
            </a:extLst>
          </p:cNvPr>
          <p:cNvSpPr txBox="1"/>
          <p:nvPr/>
        </p:nvSpPr>
        <p:spPr>
          <a:xfrm>
            <a:off x="4028803" y="3666996"/>
            <a:ext cx="2282192" cy="461665"/>
          </a:xfrm>
          <a:prstGeom prst="rect">
            <a:avLst/>
          </a:prstGeom>
          <a:noFill/>
        </p:spPr>
        <p:txBody>
          <a:bodyPr wrap="square">
            <a:spAutoFit/>
          </a:bodyPr>
          <a:lstStyle/>
          <a:p>
            <a:pPr algn="ctr"/>
            <a:r>
              <a:rPr lang="en-US" altLang="zh-CN" sz="1400" b="1" dirty="0">
                <a:solidFill>
                  <a:srgbClr val="000000"/>
                </a:solidFill>
                <a:ea typeface="黑体" panose="02010609060101010101" pitchFamily="49" charset="-122"/>
                <a:cs typeface="Times New Roman" panose="02020603050405020304" pitchFamily="18" charset="0"/>
              </a:rPr>
              <a:t>2024</a:t>
            </a:r>
          </a:p>
          <a:p>
            <a:pPr algn="ctr"/>
            <a:r>
              <a:rPr lang="zh-CN" altLang="en-US" sz="1000" b="1" dirty="0">
                <a:solidFill>
                  <a:srgbClr val="000000"/>
                </a:solidFill>
                <a:ea typeface="黑体" panose="02010609060101010101" pitchFamily="49" charset="-122"/>
                <a:cs typeface="Times New Roman" panose="02020603050405020304" pitchFamily="18" charset="0"/>
              </a:rPr>
              <a:t>东北特大洪涝</a:t>
            </a:r>
          </a:p>
        </p:txBody>
      </p:sp>
      <p:pic>
        <p:nvPicPr>
          <p:cNvPr id="23" name="图片 22">
            <a:extLst>
              <a:ext uri="{FF2B5EF4-FFF2-40B4-BE49-F238E27FC236}">
                <a16:creationId xmlns:a16="http://schemas.microsoft.com/office/drawing/2014/main" id="{F943129F-0A19-433F-8F56-BB964BDD0278}"/>
              </a:ext>
            </a:extLst>
          </p:cNvPr>
          <p:cNvPicPr>
            <a:picLocks noChangeAspect="1"/>
          </p:cNvPicPr>
          <p:nvPr/>
        </p:nvPicPr>
        <p:blipFill>
          <a:blip r:embed="rId11"/>
          <a:stretch>
            <a:fillRect/>
          </a:stretch>
        </p:blipFill>
        <p:spPr>
          <a:xfrm>
            <a:off x="3444759" y="4680705"/>
            <a:ext cx="1352050" cy="1032313"/>
          </a:xfrm>
          <a:prstGeom prst="rect">
            <a:avLst/>
          </a:prstGeom>
        </p:spPr>
      </p:pic>
      <p:pic>
        <p:nvPicPr>
          <p:cNvPr id="25" name="图片 24">
            <a:extLst>
              <a:ext uri="{FF2B5EF4-FFF2-40B4-BE49-F238E27FC236}">
                <a16:creationId xmlns:a16="http://schemas.microsoft.com/office/drawing/2014/main" id="{676462D5-439E-4814-A0E5-D386E3123370}"/>
              </a:ext>
            </a:extLst>
          </p:cNvPr>
          <p:cNvPicPr>
            <a:picLocks noChangeAspect="1"/>
          </p:cNvPicPr>
          <p:nvPr/>
        </p:nvPicPr>
        <p:blipFill>
          <a:blip r:embed="rId12"/>
          <a:stretch>
            <a:fillRect/>
          </a:stretch>
        </p:blipFill>
        <p:spPr>
          <a:xfrm>
            <a:off x="6374542" y="3289549"/>
            <a:ext cx="2665899" cy="2401309"/>
          </a:xfrm>
          <a:prstGeom prst="rect">
            <a:avLst/>
          </a:prstGeom>
        </p:spPr>
      </p:pic>
      <p:sp>
        <p:nvSpPr>
          <p:cNvPr id="26" name="文本框 25">
            <a:extLst>
              <a:ext uri="{FF2B5EF4-FFF2-40B4-BE49-F238E27FC236}">
                <a16:creationId xmlns:a16="http://schemas.microsoft.com/office/drawing/2014/main" id="{4A940F35-63FD-4990-BB0D-26787585DB87}"/>
              </a:ext>
            </a:extLst>
          </p:cNvPr>
          <p:cNvSpPr txBox="1"/>
          <p:nvPr/>
        </p:nvSpPr>
        <p:spPr>
          <a:xfrm>
            <a:off x="7287340" y="3639189"/>
            <a:ext cx="1050967" cy="461665"/>
          </a:xfrm>
          <a:prstGeom prst="rect">
            <a:avLst/>
          </a:prstGeom>
          <a:noFill/>
        </p:spPr>
        <p:txBody>
          <a:bodyPr wrap="square" rtlCol="0">
            <a:spAutoFit/>
          </a:bodyPr>
          <a:lstStyle/>
          <a:p>
            <a:pPr algn="ctr"/>
            <a:r>
              <a:rPr lang="en-US" altLang="zh-CN" sz="1400" b="1" dirty="0">
                <a:solidFill>
                  <a:srgbClr val="000000"/>
                </a:solidFill>
                <a:ea typeface="黑体" panose="02010609060101010101" pitchFamily="49" charset="-122"/>
                <a:cs typeface="Times New Roman" panose="02020603050405020304" pitchFamily="18" charset="0"/>
              </a:rPr>
              <a:t>2025</a:t>
            </a:r>
          </a:p>
          <a:p>
            <a:pPr algn="ctr"/>
            <a:r>
              <a:rPr lang="zh-CN" altLang="en-US" sz="1000" b="1" dirty="0">
                <a:solidFill>
                  <a:srgbClr val="000000"/>
                </a:solidFill>
                <a:ea typeface="黑体" panose="02010609060101010101" pitchFamily="49" charset="-122"/>
                <a:cs typeface="Times New Roman" panose="02020603050405020304" pitchFamily="18" charset="0"/>
              </a:rPr>
              <a:t>北方洪涝</a:t>
            </a:r>
          </a:p>
        </p:txBody>
      </p:sp>
      <p:sp>
        <p:nvSpPr>
          <p:cNvPr id="27" name="矩形 26">
            <a:extLst>
              <a:ext uri="{FF2B5EF4-FFF2-40B4-BE49-F238E27FC236}">
                <a16:creationId xmlns:a16="http://schemas.microsoft.com/office/drawing/2014/main" id="{112B9DA9-4610-46A0-A1B6-038B8B83ABC9}"/>
              </a:ext>
            </a:extLst>
          </p:cNvPr>
          <p:cNvSpPr/>
          <p:nvPr/>
        </p:nvSpPr>
        <p:spPr>
          <a:xfrm>
            <a:off x="1778595" y="34713"/>
            <a:ext cx="6899646" cy="461665"/>
          </a:xfrm>
          <a:prstGeom prst="rect">
            <a:avLst/>
          </a:prstGeom>
        </p:spPr>
        <p:txBody>
          <a:bodyPr wrap="non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Accurate climate prediction:</a:t>
            </a:r>
            <a:r>
              <a:rPr kumimoji="1" lang="zh-CN" altLang="en-US" sz="2400" b="1" kern="0" dirty="0">
                <a:solidFill>
                  <a:srgbClr val="FF0000"/>
                </a:solidFill>
                <a:ea typeface="黑体" panose="02010609060101010101" pitchFamily="49" charset="-122"/>
                <a:cs typeface="Times New Roman" panose="02020603050405020304" pitchFamily="18" charset="0"/>
              </a:rPr>
              <a:t> </a:t>
            </a:r>
            <a:r>
              <a:rPr kumimoji="1" lang="en-US" altLang="zh-CN" sz="2400" b="1" kern="0" dirty="0">
                <a:solidFill>
                  <a:srgbClr val="FF0000"/>
                </a:solidFill>
                <a:ea typeface="黑体" panose="02010609060101010101" pitchFamily="49" charset="-122"/>
                <a:cs typeface="Times New Roman" panose="02020603050405020304" pitchFamily="18" charset="0"/>
              </a:rPr>
              <a:t>Major</a:t>
            </a:r>
            <a:r>
              <a:rPr kumimoji="1" lang="zh-CN" altLang="en-US" sz="2400" b="1" kern="0" dirty="0">
                <a:solidFill>
                  <a:srgbClr val="FF0000"/>
                </a:solidFill>
                <a:ea typeface="黑体" panose="02010609060101010101" pitchFamily="49" charset="-122"/>
                <a:cs typeface="Times New Roman" panose="02020603050405020304" pitchFamily="18" charset="0"/>
              </a:rPr>
              <a:t> </a:t>
            </a:r>
            <a:r>
              <a:rPr kumimoji="1" lang="en-US" altLang="zh-CN" sz="2400" b="1" kern="0" dirty="0">
                <a:solidFill>
                  <a:srgbClr val="FF0000"/>
                </a:solidFill>
                <a:ea typeface="黑体" panose="02010609060101010101" pitchFamily="49" charset="-122"/>
                <a:cs typeface="Times New Roman" panose="02020603050405020304" pitchFamily="18" charset="0"/>
              </a:rPr>
              <a:t>national</a:t>
            </a:r>
            <a:r>
              <a:rPr kumimoji="1" lang="zh-CN" altLang="en-US" sz="2400" b="1" kern="0" dirty="0">
                <a:solidFill>
                  <a:srgbClr val="FF0000"/>
                </a:solidFill>
                <a:ea typeface="黑体" panose="02010609060101010101" pitchFamily="49" charset="-122"/>
                <a:cs typeface="Times New Roman" panose="02020603050405020304" pitchFamily="18" charset="0"/>
              </a:rPr>
              <a:t> </a:t>
            </a:r>
            <a:r>
              <a:rPr kumimoji="1" lang="en-US" altLang="zh-CN" sz="2400" b="1" kern="0" dirty="0">
                <a:solidFill>
                  <a:srgbClr val="FF0000"/>
                </a:solidFill>
                <a:ea typeface="黑体" panose="02010609060101010101" pitchFamily="49" charset="-122"/>
                <a:cs typeface="Times New Roman" panose="02020603050405020304" pitchFamily="18" charset="0"/>
              </a:rPr>
              <a:t>needs</a:t>
            </a:r>
            <a:endParaRPr kumimoji="1" lang="zh-CN" altLang="en-US" sz="2400" b="1" kern="0" dirty="0">
              <a:solidFill>
                <a:srgbClr val="FF0000"/>
              </a:solidFill>
              <a:ea typeface="黑体" panose="02010609060101010101" pitchFamily="49" charset="-122"/>
              <a:cs typeface="Times New Roman" panose="02020603050405020304" pitchFamily="18" charset="0"/>
            </a:endParaRPr>
          </a:p>
        </p:txBody>
      </p:sp>
      <p:pic>
        <p:nvPicPr>
          <p:cNvPr id="7" name="图片 6">
            <a:extLst>
              <a:ext uri="{FF2B5EF4-FFF2-40B4-BE49-F238E27FC236}">
                <a16:creationId xmlns:a16="http://schemas.microsoft.com/office/drawing/2014/main" id="{540A75BD-BC8A-4EA2-8E2D-373F51BF67D3}"/>
              </a:ext>
            </a:extLst>
          </p:cNvPr>
          <p:cNvPicPr>
            <a:picLocks noChangeAspect="1"/>
          </p:cNvPicPr>
          <p:nvPr/>
        </p:nvPicPr>
        <p:blipFill>
          <a:blip r:embed="rId13"/>
          <a:stretch>
            <a:fillRect/>
          </a:stretch>
        </p:blipFill>
        <p:spPr>
          <a:xfrm>
            <a:off x="5858471" y="2377177"/>
            <a:ext cx="1508891" cy="1076803"/>
          </a:xfrm>
          <a:prstGeom prst="rect">
            <a:avLst/>
          </a:prstGeom>
        </p:spPr>
      </p:pic>
      <p:pic>
        <p:nvPicPr>
          <p:cNvPr id="26626" name="Picture 2" descr="北京河北暴雨致20人遇难19失联|北京市|暴雨|失联_新浪新闻">
            <a:extLst>
              <a:ext uri="{FF2B5EF4-FFF2-40B4-BE49-F238E27FC236}">
                <a16:creationId xmlns:a16="http://schemas.microsoft.com/office/drawing/2014/main" id="{0217361D-C97C-44AF-8A2A-B08463E760A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960197" y="4674627"/>
            <a:ext cx="1352050" cy="1016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90327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240726" y="1623800"/>
            <a:ext cx="4859195" cy="4091201"/>
          </a:xfrm>
          <a:prstGeom prst="rect">
            <a:avLst/>
          </a:prstGeom>
        </p:spPr>
      </p:pic>
      <p:sp>
        <p:nvSpPr>
          <p:cNvPr id="55299" name="文本框 13">
            <a:extLst>
              <a:ext uri="{FF2B5EF4-FFF2-40B4-BE49-F238E27FC236}">
                <a16:creationId xmlns:a16="http://schemas.microsoft.com/office/drawing/2014/main" id="{10D1F347-B6A0-E241-9444-5FED5296B07A}"/>
              </a:ext>
            </a:extLst>
          </p:cNvPr>
          <p:cNvSpPr txBox="1">
            <a:spLocks noChangeArrowheads="1"/>
          </p:cNvSpPr>
          <p:nvPr/>
        </p:nvSpPr>
        <p:spPr bwMode="auto">
          <a:xfrm>
            <a:off x="6775980" y="4357688"/>
            <a:ext cx="2694969" cy="60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defTabSz="761970">
              <a:defRPr/>
            </a:pPr>
            <a:r>
              <a:rPr kumimoji="1" lang="en-US" altLang="zh-CN" sz="1667" dirty="0">
                <a:solidFill>
                  <a:srgbClr val="000000"/>
                </a:solidFill>
              </a:rPr>
              <a:t>Explained</a:t>
            </a:r>
            <a:r>
              <a:rPr kumimoji="1" lang="zh-CN" altLang="en-US" sz="1667" dirty="0">
                <a:solidFill>
                  <a:srgbClr val="000000"/>
                </a:solidFill>
              </a:rPr>
              <a:t> </a:t>
            </a:r>
            <a:r>
              <a:rPr kumimoji="1" lang="en-US" altLang="zh-CN" sz="1667" dirty="0">
                <a:solidFill>
                  <a:srgbClr val="000000"/>
                </a:solidFill>
              </a:rPr>
              <a:t>covariance:</a:t>
            </a:r>
            <a:r>
              <a:rPr kumimoji="1" lang="zh-CN" altLang="en-US" sz="1667" dirty="0">
                <a:solidFill>
                  <a:srgbClr val="000000"/>
                </a:solidFill>
              </a:rPr>
              <a:t> </a:t>
            </a:r>
            <a:r>
              <a:rPr kumimoji="1" lang="en-US" altLang="zh-CN" sz="1667" dirty="0">
                <a:solidFill>
                  <a:srgbClr val="000000"/>
                </a:solidFill>
              </a:rPr>
              <a:t>39.1%</a:t>
            </a:r>
          </a:p>
          <a:p>
            <a:pPr defTabSz="761970">
              <a:defRPr/>
            </a:pPr>
            <a:r>
              <a:rPr kumimoji="1" lang="en-US" altLang="zh-CN" sz="1667" dirty="0">
                <a:solidFill>
                  <a:srgbClr val="000000"/>
                </a:solidFill>
              </a:rPr>
              <a:t>Temporal ACC</a:t>
            </a:r>
            <a:r>
              <a:rPr kumimoji="1" lang="zh-CN" altLang="en-US" sz="1667" dirty="0">
                <a:solidFill>
                  <a:srgbClr val="000000"/>
                </a:solidFill>
              </a:rPr>
              <a:t>：</a:t>
            </a:r>
            <a:r>
              <a:rPr kumimoji="1" lang="en-US" altLang="zh-CN" sz="1667" dirty="0">
                <a:solidFill>
                  <a:srgbClr val="000000"/>
                </a:solidFill>
              </a:rPr>
              <a:t>0.67</a:t>
            </a:r>
            <a:endParaRPr kumimoji="1" lang="zh-CN" altLang="en-US" sz="1667" dirty="0">
              <a:solidFill>
                <a:srgbClr val="000000"/>
              </a:solidFill>
            </a:endParaRPr>
          </a:p>
        </p:txBody>
      </p:sp>
      <p:sp>
        <p:nvSpPr>
          <p:cNvPr id="13" name="矩形 12">
            <a:extLst>
              <a:ext uri="{FF2B5EF4-FFF2-40B4-BE49-F238E27FC236}">
                <a16:creationId xmlns:a16="http://schemas.microsoft.com/office/drawing/2014/main" id="{2102FC07-66AE-0C42-A7C9-427D36AF98B5}"/>
              </a:ext>
            </a:extLst>
          </p:cNvPr>
          <p:cNvSpPr/>
          <p:nvPr/>
        </p:nvSpPr>
        <p:spPr>
          <a:xfrm>
            <a:off x="6008435" y="2358430"/>
            <a:ext cx="412292" cy="348878"/>
          </a:xfrm>
          <a:prstGeom prst="rect">
            <a:avLst/>
          </a:prstGeom>
          <a:solidFill>
            <a:schemeClr val="accent3"/>
          </a:solidFill>
        </p:spPr>
        <p:txBody>
          <a:bodyPr wrap="none">
            <a:spAutoFit/>
          </a:bodyPr>
          <a:lstStyle/>
          <a:p>
            <a:pPr defTabSz="761970">
              <a:defRPr/>
            </a:pPr>
            <a:r>
              <a:rPr lang="en-US" altLang="zh-CN" sz="1667" b="1" dirty="0">
                <a:solidFill>
                  <a:srgbClr val="0033CC"/>
                </a:solidFill>
                <a:ea typeface="宋体" pitchFamily="2" charset="-122"/>
                <a:cs typeface="Times New Roman" pitchFamily="18" charset="0"/>
                <a:sym typeface="Wingdings" pitchFamily="2" charset="2"/>
              </a:rPr>
              <a:t></a:t>
            </a:r>
            <a:endParaRPr lang="zh-CN" altLang="en-US" sz="1667" dirty="0">
              <a:solidFill>
                <a:srgbClr val="000000"/>
              </a:solidFill>
            </a:endParaRPr>
          </a:p>
        </p:txBody>
      </p:sp>
      <p:pic>
        <p:nvPicPr>
          <p:cNvPr id="11" name="图片 10"/>
          <p:cNvPicPr>
            <a:picLocks noChangeAspect="1"/>
          </p:cNvPicPr>
          <p:nvPr/>
        </p:nvPicPr>
        <p:blipFill>
          <a:blip r:embed="rId4"/>
          <a:stretch>
            <a:fillRect/>
          </a:stretch>
        </p:blipFill>
        <p:spPr>
          <a:xfrm>
            <a:off x="6520160" y="1541400"/>
            <a:ext cx="2232248" cy="2280254"/>
          </a:xfrm>
          <a:prstGeom prst="rect">
            <a:avLst/>
          </a:prstGeom>
        </p:spPr>
      </p:pic>
      <p:sp>
        <p:nvSpPr>
          <p:cNvPr id="15" name="文本框 14">
            <a:extLst>
              <a:ext uri="{FF2B5EF4-FFF2-40B4-BE49-F238E27FC236}">
                <a16:creationId xmlns:a16="http://schemas.microsoft.com/office/drawing/2014/main" id="{AB086F65-8856-4A45-8234-2F718661115F}"/>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19" name="矩形 18">
            <a:extLst>
              <a:ext uri="{FF2B5EF4-FFF2-40B4-BE49-F238E27FC236}">
                <a16:creationId xmlns:a16="http://schemas.microsoft.com/office/drawing/2014/main" id="{117A1F5B-A48E-4C2B-86E4-26784FE384AB}"/>
              </a:ext>
            </a:extLst>
          </p:cNvPr>
          <p:cNvSpPr/>
          <p:nvPr/>
        </p:nvSpPr>
        <p:spPr>
          <a:xfrm>
            <a:off x="2593735" y="14710"/>
            <a:ext cx="5190845" cy="461665"/>
          </a:xfrm>
          <a:prstGeom prst="rect">
            <a:avLst/>
          </a:prstGeom>
        </p:spPr>
        <p:txBody>
          <a:bodyPr wrap="non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SMART climate prediction:  principle</a:t>
            </a:r>
            <a:endParaRPr kumimoji="1" lang="zh-CN" altLang="en-US" sz="2400" b="1" kern="0" dirty="0">
              <a:solidFill>
                <a:srgbClr val="FF0000"/>
              </a:solidFill>
              <a:ea typeface="黑体" panose="02010609060101010101" pitchFamily="49" charset="-122"/>
              <a:cs typeface="Times New Roman" panose="02020603050405020304" pitchFamily="18" charset="0"/>
            </a:endParaRPr>
          </a:p>
        </p:txBody>
      </p:sp>
      <p:sp>
        <p:nvSpPr>
          <p:cNvPr id="20" name="TextBox 2">
            <a:extLst>
              <a:ext uri="{FF2B5EF4-FFF2-40B4-BE49-F238E27FC236}">
                <a16:creationId xmlns:a16="http://schemas.microsoft.com/office/drawing/2014/main" id="{66D4A9E5-7A4C-4FB3-A2D7-E6BCB3D97DAF}"/>
              </a:ext>
            </a:extLst>
          </p:cNvPr>
          <p:cNvSpPr txBox="1">
            <a:spLocks noChangeArrowheads="1"/>
          </p:cNvSpPr>
          <p:nvPr/>
        </p:nvSpPr>
        <p:spPr bwMode="auto">
          <a:xfrm>
            <a:off x="327472" y="1293828"/>
            <a:ext cx="95770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761970" eaLnBrk="1" hangingPunct="1">
              <a:defRPr/>
            </a:pPr>
            <a:r>
              <a:rPr lang="en-US" altLang="zh-CN" sz="1600" b="1" dirty="0">
                <a:solidFill>
                  <a:srgbClr val="0432FF"/>
                </a:solidFill>
                <a:ea typeface="宋体" panose="02010600030101010101" pitchFamily="2" charset="-122"/>
                <a:cs typeface="Times New Roman" panose="02020603050405020304" pitchFamily="18" charset="0"/>
              </a:rPr>
              <a:t>SVD1 between ARTs of preceding winter extratropical Z500</a:t>
            </a:r>
            <a:r>
              <a:rPr lang="zh-CN" altLang="en-US" sz="1600" b="1" dirty="0">
                <a:solidFill>
                  <a:srgbClr val="0432FF"/>
                </a:solidFill>
                <a:ea typeface="宋体" panose="02010600030101010101" pitchFamily="2" charset="-122"/>
                <a:cs typeface="Times New Roman" panose="02020603050405020304" pitchFamily="18" charset="0"/>
              </a:rPr>
              <a:t> </a:t>
            </a:r>
            <a:r>
              <a:rPr lang="en-US" altLang="zh-CN" sz="1600" b="1" dirty="0">
                <a:solidFill>
                  <a:srgbClr val="0432FF"/>
                </a:solidFill>
                <a:ea typeface="宋体" panose="02010600030101010101" pitchFamily="2" charset="-122"/>
                <a:cs typeface="Times New Roman" panose="02020603050405020304" pitchFamily="18" charset="0"/>
              </a:rPr>
              <a:t>and summer China PRECIP</a:t>
            </a:r>
            <a:r>
              <a:rPr lang="zh-CN" altLang="en-US" sz="1600" b="1" dirty="0">
                <a:solidFill>
                  <a:srgbClr val="0432FF"/>
                </a:solidFill>
                <a:ea typeface="SimHei" panose="02010609060101010101" pitchFamily="49" charset="-122"/>
                <a:cs typeface="Times New Roman" panose="02020603050405020304" pitchFamily="18" charset="0"/>
              </a:rPr>
              <a:t> </a:t>
            </a:r>
            <a:r>
              <a:rPr lang="en-US" altLang="zh-CN" sz="1600" b="1" dirty="0">
                <a:solidFill>
                  <a:srgbClr val="0432FF"/>
                </a:solidFill>
                <a:ea typeface="SimHei" panose="02010609060101010101" pitchFamily="49" charset="-122"/>
                <a:cs typeface="Times New Roman" panose="02020603050405020304" pitchFamily="18" charset="0"/>
              </a:rPr>
              <a:t>(</a:t>
            </a:r>
            <a:r>
              <a:rPr lang="en-US" altLang="zh-CN" sz="1600" b="1" dirty="0">
                <a:solidFill>
                  <a:srgbClr val="FF0000"/>
                </a:solidFill>
                <a:ea typeface="SimHei" panose="02010609060101010101" pitchFamily="49" charset="-122"/>
                <a:cs typeface="Times New Roman" panose="02020603050405020304" pitchFamily="18" charset="0"/>
              </a:rPr>
              <a:t>AO signal</a:t>
            </a:r>
            <a:r>
              <a:rPr lang="en-US" altLang="zh-CN" sz="1600" b="1" dirty="0">
                <a:solidFill>
                  <a:srgbClr val="0432FF"/>
                </a:solidFill>
                <a:ea typeface="SimHei" panose="02010609060101010101" pitchFamily="49" charset="-122"/>
                <a:cs typeface="Times New Roman" panose="02020603050405020304" pitchFamily="18" charset="0"/>
              </a:rPr>
              <a:t>)</a:t>
            </a:r>
            <a:endParaRPr lang="zh-CN" altLang="en-US" sz="1600" b="1" dirty="0">
              <a:solidFill>
                <a:srgbClr val="0432FF"/>
              </a:solidFill>
              <a:ea typeface="SimHei" panose="02010609060101010101" pitchFamily="49" charset="-122"/>
              <a:cs typeface="Times New Roman" panose="02020603050405020304" pitchFamily="18" charset="0"/>
            </a:endParaRPr>
          </a:p>
        </p:txBody>
      </p:sp>
      <p:sp>
        <p:nvSpPr>
          <p:cNvPr id="21" name="TextBox 10">
            <a:extLst>
              <a:ext uri="{FF2B5EF4-FFF2-40B4-BE49-F238E27FC236}">
                <a16:creationId xmlns:a16="http://schemas.microsoft.com/office/drawing/2014/main" id="{5174AAE3-DC7D-4D21-B14A-8B684EB4D8DD}"/>
              </a:ext>
            </a:extLst>
          </p:cNvPr>
          <p:cNvSpPr txBox="1"/>
          <p:nvPr/>
        </p:nvSpPr>
        <p:spPr>
          <a:xfrm>
            <a:off x="2729096" y="939066"/>
            <a:ext cx="4920129" cy="400110"/>
          </a:xfrm>
          <a:prstGeom prst="rect">
            <a:avLst/>
          </a:prstGeom>
          <a:noFill/>
        </p:spPr>
        <p:txBody>
          <a:bodyPr wrap="none" rtlCol="0">
            <a:spAutoFit/>
          </a:bodyPr>
          <a:lstStyle/>
          <a:p>
            <a:pPr algn="ctr"/>
            <a:r>
              <a:rPr lang="en-US" altLang="zh-CN" sz="2000" b="1" dirty="0">
                <a:solidFill>
                  <a:srgbClr val="000000"/>
                </a:solidFill>
              </a:rPr>
              <a:t>Extract Singular climate modes, using </a:t>
            </a:r>
            <a:r>
              <a:rPr lang="en-US" altLang="zh-CN" sz="2000" b="1" dirty="0">
                <a:solidFill>
                  <a:srgbClr val="FF0000"/>
                </a:solidFill>
              </a:rPr>
              <a:t>SVD</a:t>
            </a:r>
            <a:endParaRPr lang="zh-CN" altLang="en-US" sz="2000" b="1" dirty="0">
              <a:solidFill>
                <a:srgbClr val="FF0000"/>
              </a:solidFill>
            </a:endParaRPr>
          </a:p>
        </p:txBody>
      </p:sp>
      <p:sp>
        <p:nvSpPr>
          <p:cNvPr id="22" name="文本框 21">
            <a:extLst>
              <a:ext uri="{FF2B5EF4-FFF2-40B4-BE49-F238E27FC236}">
                <a16:creationId xmlns:a16="http://schemas.microsoft.com/office/drawing/2014/main" id="{A0113828-E352-47C6-9370-1A6EE1A0EC23}"/>
              </a:ext>
            </a:extLst>
          </p:cNvPr>
          <p:cNvSpPr txBox="1"/>
          <p:nvPr/>
        </p:nvSpPr>
        <p:spPr>
          <a:xfrm>
            <a:off x="9375" y="591390"/>
            <a:ext cx="10153128" cy="369332"/>
          </a:xfrm>
          <a:prstGeom prst="rect">
            <a:avLst/>
          </a:prstGeom>
          <a:noFill/>
        </p:spPr>
        <p:txBody>
          <a:bodyPr wrap="square">
            <a:spAutoFit/>
          </a:bodyPr>
          <a:lstStyle/>
          <a:p>
            <a:pPr algn="ctr"/>
            <a:r>
              <a:rPr lang="en-US" altLang="zh-CN" sz="1800" b="1" dirty="0">
                <a:solidFill>
                  <a:srgbClr val="FF0000"/>
                </a:solidFill>
                <a:ea typeface="仿宋" pitchFamily="49" charset="-122"/>
                <a:cs typeface="Times New Roman" pitchFamily="18" charset="0"/>
                <a:sym typeface="Wingdings" pitchFamily="2" charset="2"/>
              </a:rPr>
              <a:t>S</a:t>
            </a:r>
            <a:r>
              <a:rPr lang="en-US" altLang="zh-CN" sz="1800" b="1" dirty="0">
                <a:ea typeface="仿宋" pitchFamily="49" charset="-122"/>
                <a:cs typeface="Times New Roman" pitchFamily="18" charset="0"/>
                <a:sym typeface="Wingdings" pitchFamily="2" charset="2"/>
              </a:rPr>
              <a:t>ingular </a:t>
            </a:r>
            <a:r>
              <a:rPr lang="en-US" altLang="zh-CN" sz="1800" b="1" dirty="0">
                <a:solidFill>
                  <a:srgbClr val="FF0000"/>
                </a:solidFill>
                <a:ea typeface="仿宋" pitchFamily="49" charset="-122"/>
                <a:cs typeface="Times New Roman" pitchFamily="18" charset="0"/>
                <a:sym typeface="Wingdings" pitchFamily="2" charset="2"/>
              </a:rPr>
              <a:t>M</a:t>
            </a:r>
            <a:r>
              <a:rPr lang="en-US" altLang="zh-CN" sz="1800" b="1" dirty="0">
                <a:ea typeface="仿宋" pitchFamily="49" charset="-122"/>
                <a:cs typeface="Times New Roman" pitchFamily="18" charset="0"/>
                <a:sym typeface="Wingdings" pitchFamily="2" charset="2"/>
              </a:rPr>
              <a:t>odes and </a:t>
            </a:r>
            <a:r>
              <a:rPr lang="en-US" altLang="zh-CN" sz="1800" b="1" dirty="0">
                <a:solidFill>
                  <a:srgbClr val="FF0000"/>
                </a:solidFill>
                <a:ea typeface="仿宋" pitchFamily="49" charset="-122"/>
                <a:cs typeface="Times New Roman" pitchFamily="18" charset="0"/>
                <a:sym typeface="Wingdings" pitchFamily="2" charset="2"/>
              </a:rPr>
              <a:t>A</a:t>
            </a:r>
            <a:r>
              <a:rPr lang="en-US" altLang="zh-CN" sz="1800" b="1" dirty="0">
                <a:ea typeface="仿宋" pitchFamily="49" charset="-122"/>
                <a:cs typeface="Times New Roman" pitchFamily="18" charset="0"/>
                <a:sym typeface="Wingdings" pitchFamily="2" charset="2"/>
              </a:rPr>
              <a:t>nomalous </a:t>
            </a:r>
            <a:r>
              <a:rPr lang="en-US" altLang="zh-CN" sz="1800" b="1" dirty="0">
                <a:solidFill>
                  <a:srgbClr val="FF0000"/>
                </a:solidFill>
                <a:ea typeface="仿宋" pitchFamily="49" charset="-122"/>
                <a:cs typeface="Times New Roman" pitchFamily="18" charset="0"/>
                <a:sym typeface="Wingdings" pitchFamily="2" charset="2"/>
              </a:rPr>
              <a:t>R</a:t>
            </a:r>
            <a:r>
              <a:rPr lang="en-US" altLang="zh-CN" sz="1800" b="1" dirty="0">
                <a:ea typeface="仿宋" pitchFamily="49" charset="-122"/>
                <a:cs typeface="Times New Roman" pitchFamily="18" charset="0"/>
                <a:sym typeface="Wingdings" pitchFamily="2" charset="2"/>
              </a:rPr>
              <a:t>elative </a:t>
            </a:r>
            <a:r>
              <a:rPr lang="en-US" altLang="zh-CN" sz="1800" b="1" dirty="0">
                <a:solidFill>
                  <a:srgbClr val="FF0000"/>
                </a:solidFill>
                <a:ea typeface="仿宋" pitchFamily="49" charset="-122"/>
                <a:cs typeface="Times New Roman" pitchFamily="18" charset="0"/>
                <a:sym typeface="Wingdings" pitchFamily="2" charset="2"/>
              </a:rPr>
              <a:t>T</a:t>
            </a:r>
            <a:r>
              <a:rPr lang="en-US" altLang="zh-CN" sz="1800" b="1" dirty="0">
                <a:ea typeface="仿宋" pitchFamily="49" charset="-122"/>
                <a:cs typeface="Times New Roman" pitchFamily="18" charset="0"/>
                <a:sym typeface="Wingdings" pitchFamily="2" charset="2"/>
              </a:rPr>
              <a:t>endency- (</a:t>
            </a:r>
            <a:r>
              <a:rPr lang="en-US" altLang="zh-CN" sz="1800" b="1" dirty="0">
                <a:solidFill>
                  <a:srgbClr val="FF0000"/>
                </a:solidFill>
                <a:ea typeface="仿宋" pitchFamily="49" charset="-122"/>
                <a:cs typeface="Times New Roman" pitchFamily="18" charset="0"/>
                <a:sym typeface="Wingdings" pitchFamily="2" charset="2"/>
              </a:rPr>
              <a:t>SMART</a:t>
            </a:r>
            <a:r>
              <a:rPr lang="en-US" altLang="zh-CN" sz="1800" b="1" dirty="0">
                <a:ea typeface="仿宋" pitchFamily="49" charset="-122"/>
                <a:cs typeface="Times New Roman" pitchFamily="18" charset="0"/>
                <a:sym typeface="Wingdings" pitchFamily="2" charset="2"/>
              </a:rPr>
              <a:t>-) based climate prediction method</a:t>
            </a:r>
            <a:endParaRPr lang="zh-CN" altLang="en-US" dirty="0"/>
          </a:p>
        </p:txBody>
      </p:sp>
      <p:sp>
        <p:nvSpPr>
          <p:cNvPr id="23" name="TextBox 10">
            <a:extLst>
              <a:ext uri="{FF2B5EF4-FFF2-40B4-BE49-F238E27FC236}">
                <a16:creationId xmlns:a16="http://schemas.microsoft.com/office/drawing/2014/main" id="{497B8A2D-A3C1-4AFC-A46E-5FBA06221B9C}"/>
              </a:ext>
            </a:extLst>
          </p:cNvPr>
          <p:cNvSpPr txBox="1"/>
          <p:nvPr/>
        </p:nvSpPr>
        <p:spPr>
          <a:xfrm>
            <a:off x="6783254" y="5150266"/>
            <a:ext cx="2240100" cy="348878"/>
          </a:xfrm>
          <a:prstGeom prst="rect">
            <a:avLst/>
          </a:prstGeom>
          <a:noFill/>
        </p:spPr>
        <p:txBody>
          <a:bodyPr wrap="none" rtlCol="0">
            <a:spAutoFit/>
          </a:bodyPr>
          <a:lstStyle/>
          <a:p>
            <a:r>
              <a:rPr lang="en-US" altLang="zh-CN" sz="1667" b="1" dirty="0">
                <a:solidFill>
                  <a:srgbClr val="FF0000"/>
                </a:solidFill>
              </a:rPr>
              <a:t>JJA prediction of 2021</a:t>
            </a:r>
            <a:endParaRPr lang="zh-CN" altLang="en-US" sz="1667" b="1" dirty="0">
              <a:solidFill>
                <a:srgbClr val="FF0000"/>
              </a:solidFill>
            </a:endParaRPr>
          </a:p>
        </p:txBody>
      </p:sp>
    </p:spTree>
    <p:extLst>
      <p:ext uri="{BB962C8B-B14F-4D97-AF65-F5344CB8AC3E}">
        <p14:creationId xmlns:p14="http://schemas.microsoft.com/office/powerpoint/2010/main" val="40030413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3819860" y="855814"/>
            <a:ext cx="5179900" cy="4594794"/>
          </a:xfrm>
          <a:prstGeom prst="rect">
            <a:avLst/>
          </a:prstGeom>
        </p:spPr>
      </p:pic>
      <p:sp>
        <p:nvSpPr>
          <p:cNvPr id="5" name="矩形 18">
            <a:extLst>
              <a:ext uri="{FF2B5EF4-FFF2-40B4-BE49-F238E27FC236}">
                <a16:creationId xmlns:a16="http://schemas.microsoft.com/office/drawing/2014/main" id="{BB3D8567-8E5F-6B44-A3AF-54C38B98263C}"/>
              </a:ext>
            </a:extLst>
          </p:cNvPr>
          <p:cNvSpPr>
            <a:spLocks noChangeArrowheads="1"/>
          </p:cNvSpPr>
          <p:nvPr/>
        </p:nvSpPr>
        <p:spPr bwMode="auto">
          <a:xfrm>
            <a:off x="1113452" y="1674104"/>
            <a:ext cx="24224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761970" eaLnBrk="1" hangingPunct="1">
              <a:defRPr/>
            </a:pPr>
            <a:r>
              <a:rPr lang="zh-CN" altLang="en-US" b="1" dirty="0">
                <a:solidFill>
                  <a:srgbClr val="FF0000"/>
                </a:solidFill>
                <a:ea typeface="方正姚体" pitchFamily="2" charset="-122"/>
                <a:cs typeface="Times New Roman" panose="02020603050405020304" pitchFamily="18" charset="0"/>
              </a:rPr>
              <a:t>近</a:t>
            </a:r>
            <a:r>
              <a:rPr lang="en-US" altLang="zh-CN" b="1" dirty="0">
                <a:solidFill>
                  <a:srgbClr val="FF0000"/>
                </a:solidFill>
                <a:ea typeface="方正姚体" pitchFamily="2" charset="-122"/>
                <a:cs typeface="Times New Roman" panose="02020603050405020304" pitchFamily="18" charset="0"/>
              </a:rPr>
              <a:t>5</a:t>
            </a:r>
            <a:r>
              <a:rPr lang="zh-CN" altLang="en-US" b="1" dirty="0">
                <a:solidFill>
                  <a:srgbClr val="FF0000"/>
                </a:solidFill>
                <a:ea typeface="方正姚体" pitchFamily="2" charset="-122"/>
                <a:cs typeface="Times New Roman" panose="02020603050405020304" pitchFamily="18" charset="0"/>
              </a:rPr>
              <a:t>年独立预测检验</a:t>
            </a:r>
            <a:endParaRPr lang="en-US" altLang="zh-CN" b="1" dirty="0">
              <a:solidFill>
                <a:srgbClr val="FF0000"/>
              </a:solidFill>
              <a:ea typeface="方正姚体" pitchFamily="2" charset="-122"/>
              <a:cs typeface="Times New Roman" panose="02020603050405020304" pitchFamily="18" charset="0"/>
            </a:endParaRPr>
          </a:p>
          <a:p>
            <a:pPr algn="ctr" defTabSz="761970" eaLnBrk="1" hangingPunct="1">
              <a:defRPr/>
            </a:pPr>
            <a:r>
              <a:rPr lang="en-US" altLang="zh-CN" b="1" dirty="0">
                <a:solidFill>
                  <a:srgbClr val="FF0000"/>
                </a:solidFill>
                <a:ea typeface="方正姚体" pitchFamily="2" charset="-122"/>
                <a:cs typeface="Times New Roman" panose="02020603050405020304" pitchFamily="18" charset="0"/>
              </a:rPr>
              <a:t> </a:t>
            </a:r>
            <a:r>
              <a:rPr lang="zh-CN" altLang="en-US" b="1" dirty="0">
                <a:solidFill>
                  <a:srgbClr val="FF0000"/>
                </a:solidFill>
                <a:ea typeface="方正姚体" pitchFamily="2" charset="-122"/>
                <a:cs typeface="Times New Roman" panose="02020603050405020304" pitchFamily="18" charset="0"/>
              </a:rPr>
              <a:t>确定最优模态数</a:t>
            </a:r>
          </a:p>
        </p:txBody>
      </p:sp>
      <p:sp>
        <p:nvSpPr>
          <p:cNvPr id="37" name="TextBox 21">
            <a:extLst>
              <a:ext uri="{FF2B5EF4-FFF2-40B4-BE49-F238E27FC236}">
                <a16:creationId xmlns:a16="http://schemas.microsoft.com/office/drawing/2014/main" id="{5CD8FA92-1F4F-1141-9B47-8F3937F3B7D9}"/>
              </a:ext>
            </a:extLst>
          </p:cNvPr>
          <p:cNvSpPr txBox="1">
            <a:spLocks noChangeArrowheads="1"/>
          </p:cNvSpPr>
          <p:nvPr/>
        </p:nvSpPr>
        <p:spPr bwMode="auto">
          <a:xfrm>
            <a:off x="1125982" y="2739222"/>
            <a:ext cx="2317451" cy="1503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761970" eaLnBrk="1" hangingPunct="1">
              <a:spcBef>
                <a:spcPts val="1000"/>
              </a:spcBef>
              <a:defRPr/>
            </a:pPr>
            <a:r>
              <a:rPr lang="zh-CN" altLang="en-US" sz="1667" b="1" dirty="0">
                <a:solidFill>
                  <a:srgbClr val="0000FF"/>
                </a:solidFill>
                <a:ea typeface="SimHei" panose="02010609060101010101" pitchFamily="49" charset="-122"/>
                <a:cs typeface="Times New Roman" panose="02020603050405020304" pitchFamily="18" charset="0"/>
              </a:rPr>
              <a:t>不同模态组合</a:t>
            </a:r>
            <a:endParaRPr lang="en-US" altLang="zh-CN" sz="1667" b="1" dirty="0">
              <a:solidFill>
                <a:srgbClr val="0000FF"/>
              </a:solidFill>
              <a:ea typeface="SimHei" panose="02010609060101010101" pitchFamily="49" charset="-122"/>
              <a:cs typeface="Times New Roman" panose="02020603050405020304" pitchFamily="18" charset="0"/>
            </a:endParaRPr>
          </a:p>
          <a:p>
            <a:pPr marL="148161" indent="-148161" defTabSz="761970" eaLnBrk="1" hangingPunct="1">
              <a:spcBef>
                <a:spcPts val="1000"/>
              </a:spcBef>
              <a:buFont typeface="Arial" panose="020B0604020202020204" pitchFamily="34" charset="0"/>
              <a:buChar char="•"/>
              <a:defRPr/>
            </a:pPr>
            <a:r>
              <a:rPr lang="zh-CN" altLang="en-US" sz="1667" b="1" dirty="0">
                <a:solidFill>
                  <a:srgbClr val="0000FF"/>
                </a:solidFill>
                <a:ea typeface="宋体" panose="02010600030101010101" pitchFamily="2" charset="-122"/>
                <a:cs typeface="Times New Roman" panose="02020603050405020304" pitchFamily="18" charset="0"/>
              </a:rPr>
              <a:t>距平相关系数</a:t>
            </a:r>
            <a:r>
              <a:rPr lang="en-US" altLang="zh-CN" sz="1667" b="1" dirty="0">
                <a:solidFill>
                  <a:srgbClr val="0000FF"/>
                </a:solidFill>
                <a:ea typeface="宋体" panose="02010600030101010101" pitchFamily="2" charset="-122"/>
                <a:cs typeface="Times New Roman" panose="02020603050405020304" pitchFamily="18" charset="0"/>
              </a:rPr>
              <a:t>ACC</a:t>
            </a:r>
          </a:p>
          <a:p>
            <a:pPr marL="148161" indent="-148161" defTabSz="761970" eaLnBrk="1" hangingPunct="1">
              <a:spcBef>
                <a:spcPts val="1000"/>
              </a:spcBef>
              <a:buFont typeface="Arial" panose="020B0604020202020204" pitchFamily="34" charset="0"/>
              <a:buChar char="•"/>
              <a:defRPr/>
            </a:pPr>
            <a:r>
              <a:rPr lang="zh-CN" altLang="en-US" sz="1667" b="1" dirty="0">
                <a:solidFill>
                  <a:srgbClr val="0000FF"/>
                </a:solidFill>
                <a:ea typeface="宋体" panose="02010600030101010101" pitchFamily="2" charset="-122"/>
                <a:cs typeface="Times New Roman" panose="02020603050405020304" pitchFamily="18" charset="0"/>
              </a:rPr>
              <a:t>预测</a:t>
            </a:r>
            <a:r>
              <a:rPr lang="en-US" altLang="zh-CN" sz="1667" b="1" dirty="0">
                <a:solidFill>
                  <a:srgbClr val="0000FF"/>
                </a:solidFill>
                <a:ea typeface="宋体" panose="02010600030101010101" pitchFamily="2" charset="-122"/>
                <a:cs typeface="Times New Roman" panose="02020603050405020304" pitchFamily="18" charset="0"/>
              </a:rPr>
              <a:t>PS</a:t>
            </a:r>
            <a:r>
              <a:rPr lang="zh-CN" altLang="en-US" sz="1667" b="1" dirty="0">
                <a:solidFill>
                  <a:srgbClr val="0000FF"/>
                </a:solidFill>
                <a:ea typeface="宋体" panose="02010600030101010101" pitchFamily="2" charset="-122"/>
                <a:cs typeface="Times New Roman" panose="02020603050405020304" pitchFamily="18" charset="0"/>
              </a:rPr>
              <a:t>评分</a:t>
            </a:r>
            <a:endParaRPr lang="en-US" altLang="zh-CN" sz="1667" b="1" dirty="0">
              <a:solidFill>
                <a:srgbClr val="0000FF"/>
              </a:solidFill>
              <a:ea typeface="宋体" panose="02010600030101010101" pitchFamily="2" charset="-122"/>
              <a:cs typeface="Times New Roman" panose="02020603050405020304" pitchFamily="18" charset="0"/>
            </a:endParaRPr>
          </a:p>
          <a:p>
            <a:pPr marL="148161" indent="-148161" defTabSz="761970" eaLnBrk="1" hangingPunct="1">
              <a:spcBef>
                <a:spcPts val="1000"/>
              </a:spcBef>
              <a:buFont typeface="Arial" panose="020B0604020202020204" pitchFamily="34" charset="0"/>
              <a:buChar char="•"/>
              <a:defRPr/>
            </a:pPr>
            <a:r>
              <a:rPr lang="zh-CN" altLang="en-US" sz="1667" b="1" dirty="0">
                <a:solidFill>
                  <a:srgbClr val="0000FF"/>
                </a:solidFill>
                <a:ea typeface="宋体" panose="02010600030101010101" pitchFamily="2" charset="-122"/>
                <a:cs typeface="Times New Roman" panose="02020603050405020304" pitchFamily="18" charset="0"/>
              </a:rPr>
              <a:t>均方根偏差</a:t>
            </a:r>
            <a:r>
              <a:rPr lang="en-US" altLang="zh-CN" sz="1667" b="1" dirty="0">
                <a:solidFill>
                  <a:srgbClr val="0000FF"/>
                </a:solidFill>
                <a:ea typeface="宋体" panose="02010600030101010101" pitchFamily="2" charset="-122"/>
                <a:cs typeface="Times New Roman" panose="02020603050405020304" pitchFamily="18" charset="0"/>
              </a:rPr>
              <a:t>RMSD</a:t>
            </a:r>
            <a:endParaRPr lang="zh-CN" altLang="en-US" sz="1667" b="1" dirty="0">
              <a:solidFill>
                <a:srgbClr val="0000FF"/>
              </a:solidFill>
              <a:ea typeface="宋体" panose="02010600030101010101" pitchFamily="2" charset="-122"/>
              <a:cs typeface="Times New Roman" panose="02020603050405020304" pitchFamily="18" charset="0"/>
            </a:endParaRPr>
          </a:p>
        </p:txBody>
      </p:sp>
      <p:sp>
        <p:nvSpPr>
          <p:cNvPr id="38" name="矩形 22">
            <a:extLst>
              <a:ext uri="{FF2B5EF4-FFF2-40B4-BE49-F238E27FC236}">
                <a16:creationId xmlns:a16="http://schemas.microsoft.com/office/drawing/2014/main" id="{265FBBB4-D5FC-BC4A-88F6-604A18929820}"/>
              </a:ext>
            </a:extLst>
          </p:cNvPr>
          <p:cNvSpPr>
            <a:spLocks noChangeArrowheads="1"/>
          </p:cNvSpPr>
          <p:nvPr/>
        </p:nvSpPr>
        <p:spPr bwMode="auto">
          <a:xfrm>
            <a:off x="1296429" y="4607758"/>
            <a:ext cx="76174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761970" eaLnBrk="1" hangingPunct="1">
              <a:defRPr/>
            </a:pPr>
            <a:r>
              <a:rPr lang="zh-CN" altLang="en-US" sz="1500" b="1" dirty="0">
                <a:solidFill>
                  <a:srgbClr val="FF0000"/>
                </a:solidFill>
                <a:ea typeface="SimHei" panose="02010609060101010101" pitchFamily="49" charset="-122"/>
                <a:cs typeface="Times New Roman" panose="02020603050405020304" pitchFamily="18" charset="0"/>
              </a:rPr>
              <a:t>最优</a:t>
            </a:r>
            <a:endParaRPr lang="en-US" altLang="zh-CN" sz="1500" b="1" dirty="0">
              <a:solidFill>
                <a:srgbClr val="FF0000"/>
              </a:solidFill>
              <a:ea typeface="SimHei" panose="02010609060101010101" pitchFamily="49" charset="-122"/>
              <a:cs typeface="Times New Roman" panose="02020603050405020304" pitchFamily="18" charset="0"/>
            </a:endParaRPr>
          </a:p>
          <a:p>
            <a:pPr algn="ctr" defTabSz="761970" eaLnBrk="1" hangingPunct="1">
              <a:defRPr/>
            </a:pPr>
            <a:r>
              <a:rPr lang="zh-CN" altLang="en-US" sz="1500" b="1" dirty="0">
                <a:solidFill>
                  <a:srgbClr val="FF0000"/>
                </a:solidFill>
                <a:ea typeface="SimHei" panose="02010609060101010101" pitchFamily="49" charset="-122"/>
                <a:cs typeface="Times New Roman" panose="02020603050405020304" pitchFamily="18" charset="0"/>
              </a:rPr>
              <a:t>模态数</a:t>
            </a:r>
            <a:endParaRPr lang="zh-CN" altLang="en-US" sz="1500" dirty="0">
              <a:solidFill>
                <a:srgbClr val="FF0000"/>
              </a:solidFill>
              <a:ea typeface="SimHei" panose="02010609060101010101" pitchFamily="49" charset="-122"/>
              <a:cs typeface="Times New Roman" panose="02020603050405020304" pitchFamily="18" charset="0"/>
            </a:endParaRPr>
          </a:p>
        </p:txBody>
      </p:sp>
      <p:sp>
        <p:nvSpPr>
          <p:cNvPr id="39" name="TextBox 33">
            <a:extLst>
              <a:ext uri="{FF2B5EF4-FFF2-40B4-BE49-F238E27FC236}">
                <a16:creationId xmlns:a16="http://schemas.microsoft.com/office/drawing/2014/main" id="{901D2586-DE8C-4F45-95B3-575447F3E897}"/>
              </a:ext>
            </a:extLst>
          </p:cNvPr>
          <p:cNvSpPr txBox="1">
            <a:spLocks noChangeArrowheads="1"/>
          </p:cNvSpPr>
          <p:nvPr/>
        </p:nvSpPr>
        <p:spPr bwMode="auto">
          <a:xfrm>
            <a:off x="2107700" y="4616779"/>
            <a:ext cx="162586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defTabSz="761970" eaLnBrk="1" hangingPunct="1">
              <a:defRPr/>
            </a:pPr>
            <a:r>
              <a:rPr lang="en-US" altLang="zh-CN" sz="1500" b="1" dirty="0" err="1">
                <a:solidFill>
                  <a:srgbClr val="FF0000"/>
                </a:solidFill>
                <a:cs typeface="Times New Roman" panose="02020603050405020304" pitchFamily="18" charset="0"/>
              </a:rPr>
              <a:t>Nolr</a:t>
            </a:r>
            <a:r>
              <a:rPr lang="en-US" altLang="zh-CN" sz="1500" b="1" dirty="0">
                <a:solidFill>
                  <a:srgbClr val="FF0000"/>
                </a:solidFill>
                <a:cs typeface="Times New Roman" panose="02020603050405020304" pitchFamily="18" charset="0"/>
              </a:rPr>
              <a:t>    = 6</a:t>
            </a:r>
          </a:p>
          <a:p>
            <a:pPr defTabSz="761970" eaLnBrk="1" hangingPunct="1">
              <a:defRPr/>
            </a:pPr>
            <a:r>
              <a:rPr lang="en-US" altLang="zh-CN" sz="1500" b="1" dirty="0" err="1">
                <a:solidFill>
                  <a:srgbClr val="FF0000"/>
                </a:solidFill>
                <a:cs typeface="Times New Roman" panose="02020603050405020304" pitchFamily="18" charset="0"/>
              </a:rPr>
              <a:t>Mhgt</a:t>
            </a:r>
            <a:r>
              <a:rPr lang="en-US" altLang="zh-CN" sz="1500" b="1" dirty="0">
                <a:solidFill>
                  <a:srgbClr val="FF0000"/>
                </a:solidFill>
                <a:cs typeface="Times New Roman" panose="02020603050405020304" pitchFamily="18" charset="0"/>
              </a:rPr>
              <a:t>  = 5</a:t>
            </a:r>
            <a:endParaRPr lang="zh-CN" altLang="en-US" sz="1500" b="1" dirty="0">
              <a:solidFill>
                <a:srgbClr val="FF0000"/>
              </a:solidFill>
              <a:ea typeface="宋体" panose="02010600030101010101" pitchFamily="2" charset="-122"/>
              <a:cs typeface="Times New Roman" panose="02020603050405020304" pitchFamily="18" charset="0"/>
            </a:endParaRPr>
          </a:p>
        </p:txBody>
      </p:sp>
      <p:grpSp>
        <p:nvGrpSpPr>
          <p:cNvPr id="44" name="组合 43">
            <a:extLst>
              <a:ext uri="{FF2B5EF4-FFF2-40B4-BE49-F238E27FC236}">
                <a16:creationId xmlns:a16="http://schemas.microsoft.com/office/drawing/2014/main" id="{4D807878-C276-7446-BCED-A46644D00DDE}"/>
              </a:ext>
            </a:extLst>
          </p:cNvPr>
          <p:cNvGrpSpPr/>
          <p:nvPr/>
        </p:nvGrpSpPr>
        <p:grpSpPr>
          <a:xfrm>
            <a:off x="3459820" y="671358"/>
            <a:ext cx="5718278" cy="5066463"/>
            <a:chOff x="3008784" y="680078"/>
            <a:chExt cx="6861934" cy="6079756"/>
          </a:xfrm>
        </p:grpSpPr>
        <p:grpSp>
          <p:nvGrpSpPr>
            <p:cNvPr id="7" name="组合 30">
              <a:extLst>
                <a:ext uri="{FF2B5EF4-FFF2-40B4-BE49-F238E27FC236}">
                  <a16:creationId xmlns:a16="http://schemas.microsoft.com/office/drawing/2014/main" id="{68590C87-2CA8-CF43-8D7E-462444BE7039}"/>
                </a:ext>
              </a:extLst>
            </p:cNvPr>
            <p:cNvGrpSpPr>
              <a:grpSpLocks/>
            </p:cNvGrpSpPr>
            <p:nvPr/>
          </p:nvGrpSpPr>
          <p:grpSpPr bwMode="auto">
            <a:xfrm>
              <a:off x="3509780" y="808856"/>
              <a:ext cx="6195748" cy="5428456"/>
              <a:chOff x="4644008" y="1269554"/>
              <a:chExt cx="4248472" cy="5113362"/>
            </a:xfrm>
          </p:grpSpPr>
          <p:cxnSp>
            <p:nvCxnSpPr>
              <p:cNvPr id="8" name="直接箭头连接符 26">
                <a:extLst>
                  <a:ext uri="{FF2B5EF4-FFF2-40B4-BE49-F238E27FC236}">
                    <a16:creationId xmlns:a16="http://schemas.microsoft.com/office/drawing/2014/main" id="{9AE90A76-82CB-1D46-9EA4-3355898BF20A}"/>
                  </a:ext>
                </a:extLst>
              </p:cNvPr>
              <p:cNvCxnSpPr/>
              <p:nvPr/>
            </p:nvCxnSpPr>
            <p:spPr>
              <a:xfrm rot="5400000" flipH="1" flipV="1">
                <a:off x="2088854" y="3824708"/>
                <a:ext cx="5111774" cy="1465"/>
              </a:xfrm>
              <a:prstGeom prst="straightConnector1">
                <a:avLst/>
              </a:prstGeom>
              <a:ln w="254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29">
                <a:extLst>
                  <a:ext uri="{FF2B5EF4-FFF2-40B4-BE49-F238E27FC236}">
                    <a16:creationId xmlns:a16="http://schemas.microsoft.com/office/drawing/2014/main" id="{6D949CBF-FF3B-3C41-A738-AD4740EC9AEC}"/>
                  </a:ext>
                </a:extLst>
              </p:cNvPr>
              <p:cNvCxnSpPr/>
              <p:nvPr/>
            </p:nvCxnSpPr>
            <p:spPr>
              <a:xfrm>
                <a:off x="4644008" y="6381328"/>
                <a:ext cx="4248472" cy="1588"/>
              </a:xfrm>
              <a:prstGeom prst="straightConnector1">
                <a:avLst/>
              </a:prstGeom>
              <a:ln w="25400">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sp>
          <p:nvSpPr>
            <p:cNvPr id="10" name="TextBox 31">
              <a:extLst>
                <a:ext uri="{FF2B5EF4-FFF2-40B4-BE49-F238E27FC236}">
                  <a16:creationId xmlns:a16="http://schemas.microsoft.com/office/drawing/2014/main" id="{7D4A9664-11A5-2642-87E3-30E68F20A55F}"/>
                </a:ext>
              </a:extLst>
            </p:cNvPr>
            <p:cNvSpPr txBox="1"/>
            <p:nvPr/>
          </p:nvSpPr>
          <p:spPr>
            <a:xfrm>
              <a:off x="3008784" y="2348657"/>
              <a:ext cx="498598" cy="2828488"/>
            </a:xfrm>
            <a:prstGeom prst="rect">
              <a:avLst/>
            </a:prstGeom>
            <a:noFill/>
          </p:spPr>
          <p:txBody>
            <a:bodyPr vert="vert270" wrap="square">
              <a:spAutoFit/>
            </a:bodyPr>
            <a:lstStyle/>
            <a:p>
              <a:pPr algn="ctr" defTabSz="761970" eaLnBrk="1" fontAlgn="auto" hangingPunct="1">
                <a:spcBef>
                  <a:spcPts val="0"/>
                </a:spcBef>
                <a:spcAft>
                  <a:spcPts val="0"/>
                </a:spcAft>
                <a:defRPr/>
              </a:pPr>
              <a:r>
                <a:rPr lang="en-US" altLang="zh-CN" sz="1500" b="1" dirty="0">
                  <a:solidFill>
                    <a:srgbClr val="0000FF"/>
                  </a:solidFill>
                  <a:ea typeface="楷体_GB2312"/>
                  <a:cs typeface="Times New Roman" panose="02020603050405020304" pitchFamily="18" charset="0"/>
                </a:rPr>
                <a:t>OLR SVD</a:t>
              </a:r>
              <a:r>
                <a:rPr lang="zh-CN" altLang="en-US" sz="1500" b="1" dirty="0">
                  <a:solidFill>
                    <a:srgbClr val="0000FF"/>
                  </a:solidFill>
                  <a:ea typeface="楷体_GB2312"/>
                  <a:cs typeface="Times New Roman" panose="02020603050405020304" pitchFamily="18" charset="0"/>
                </a:rPr>
                <a:t>模态个数</a:t>
              </a:r>
            </a:p>
          </p:txBody>
        </p:sp>
        <p:sp>
          <p:nvSpPr>
            <p:cNvPr id="11" name="TextBox 32">
              <a:extLst>
                <a:ext uri="{FF2B5EF4-FFF2-40B4-BE49-F238E27FC236}">
                  <a16:creationId xmlns:a16="http://schemas.microsoft.com/office/drawing/2014/main" id="{7B8C9DFB-313F-6844-99BD-F802BF53D13C}"/>
                </a:ext>
              </a:extLst>
            </p:cNvPr>
            <p:cNvSpPr txBox="1"/>
            <p:nvPr/>
          </p:nvSpPr>
          <p:spPr>
            <a:xfrm rot="5400000">
              <a:off x="6172912" y="4717105"/>
              <a:ext cx="498598" cy="3586859"/>
            </a:xfrm>
            <a:prstGeom prst="rect">
              <a:avLst/>
            </a:prstGeom>
            <a:noFill/>
          </p:spPr>
          <p:txBody>
            <a:bodyPr vert="vert270" wrap="square">
              <a:spAutoFit/>
            </a:bodyPr>
            <a:lstStyle/>
            <a:p>
              <a:pPr algn="ctr" defTabSz="761970" eaLnBrk="1" fontAlgn="auto" hangingPunct="1">
                <a:spcBef>
                  <a:spcPts val="0"/>
                </a:spcBef>
                <a:spcAft>
                  <a:spcPts val="0"/>
                </a:spcAft>
                <a:defRPr/>
              </a:pPr>
              <a:r>
                <a:rPr lang="en-US" altLang="zh-CN" sz="1500" b="1" dirty="0">
                  <a:solidFill>
                    <a:srgbClr val="0000FF"/>
                  </a:solidFill>
                  <a:ea typeface="楷体_GB2312"/>
                  <a:cs typeface="Times New Roman" panose="02020603050405020304" pitchFamily="18" charset="0"/>
                </a:rPr>
                <a:t>HGT SVD</a:t>
              </a:r>
              <a:r>
                <a:rPr lang="zh-CN" altLang="en-US" sz="1500" b="1" dirty="0">
                  <a:solidFill>
                    <a:srgbClr val="0000FF"/>
                  </a:solidFill>
                  <a:ea typeface="楷体_GB2312"/>
                  <a:cs typeface="Times New Roman" panose="02020603050405020304" pitchFamily="18" charset="0"/>
                </a:rPr>
                <a:t>模态个数</a:t>
              </a:r>
            </a:p>
          </p:txBody>
        </p:sp>
        <p:sp>
          <p:nvSpPr>
            <p:cNvPr id="40" name="矩形 39">
              <a:extLst>
                <a:ext uri="{FF2B5EF4-FFF2-40B4-BE49-F238E27FC236}">
                  <a16:creationId xmlns:a16="http://schemas.microsoft.com/office/drawing/2014/main" id="{F82D930D-906D-264A-B89D-3B35C2FE359F}"/>
                </a:ext>
              </a:extLst>
            </p:cNvPr>
            <p:cNvSpPr/>
            <p:nvPr/>
          </p:nvSpPr>
          <p:spPr>
            <a:xfrm>
              <a:off x="3874733" y="681153"/>
              <a:ext cx="2579938" cy="418654"/>
            </a:xfrm>
            <a:prstGeom prst="rect">
              <a:avLst/>
            </a:prstGeom>
            <a:solidFill>
              <a:schemeClr val="bg1"/>
            </a:solidFill>
          </p:spPr>
          <p:txBody>
            <a:bodyPr wrap="none">
              <a:spAutoFit/>
            </a:bodyPr>
            <a:lstStyle/>
            <a:p>
              <a:pPr defTabSz="761970" eaLnBrk="1" hangingPunct="1">
                <a:spcBef>
                  <a:spcPts val="1000"/>
                </a:spcBef>
                <a:defRPr/>
              </a:pPr>
              <a:r>
                <a:rPr lang="en-US" altLang="zh-CN" sz="1667" b="1" dirty="0">
                  <a:solidFill>
                    <a:srgbClr val="0000FF"/>
                  </a:solidFill>
                  <a:ea typeface="宋体" panose="02010600030101010101" pitchFamily="2" charset="-122"/>
                  <a:cs typeface="Times New Roman" panose="02020603050405020304" pitchFamily="18" charset="0"/>
                </a:rPr>
                <a:t>ACC</a:t>
              </a:r>
              <a:r>
                <a:rPr lang="zh-CN" altLang="en-US" sz="1667" b="1" dirty="0">
                  <a:solidFill>
                    <a:srgbClr val="0000FF"/>
                  </a:solidFill>
                  <a:ea typeface="宋体" panose="02010600030101010101" pitchFamily="2" charset="-122"/>
                  <a:cs typeface="Times New Roman" panose="02020603050405020304" pitchFamily="18" charset="0"/>
                </a:rPr>
                <a:t>：异常相对倾向</a:t>
              </a:r>
              <a:endParaRPr lang="en-US" altLang="zh-CN" sz="1667" b="1" dirty="0">
                <a:solidFill>
                  <a:srgbClr val="0000FF"/>
                </a:solidFill>
                <a:ea typeface="宋体" panose="02010600030101010101" pitchFamily="2" charset="-122"/>
                <a:cs typeface="Times New Roman" panose="02020603050405020304" pitchFamily="18" charset="0"/>
              </a:endParaRPr>
            </a:p>
          </p:txBody>
        </p:sp>
        <p:sp>
          <p:nvSpPr>
            <p:cNvPr id="41" name="矩形 40">
              <a:extLst>
                <a:ext uri="{FF2B5EF4-FFF2-40B4-BE49-F238E27FC236}">
                  <a16:creationId xmlns:a16="http://schemas.microsoft.com/office/drawing/2014/main" id="{B023869F-4ADF-6D4A-8317-9B6978DB66F5}"/>
                </a:ext>
              </a:extLst>
            </p:cNvPr>
            <p:cNvSpPr/>
            <p:nvPr/>
          </p:nvSpPr>
          <p:spPr>
            <a:xfrm>
              <a:off x="7358411" y="680078"/>
              <a:ext cx="1548886" cy="418654"/>
            </a:xfrm>
            <a:prstGeom prst="rect">
              <a:avLst/>
            </a:prstGeom>
            <a:solidFill>
              <a:schemeClr val="bg1"/>
            </a:solidFill>
          </p:spPr>
          <p:txBody>
            <a:bodyPr wrap="none">
              <a:spAutoFit/>
            </a:bodyPr>
            <a:lstStyle/>
            <a:p>
              <a:pPr defTabSz="761970" eaLnBrk="1" hangingPunct="1">
                <a:spcBef>
                  <a:spcPts val="1000"/>
                </a:spcBef>
                <a:defRPr/>
              </a:pPr>
              <a:r>
                <a:rPr lang="en-US" altLang="zh-CN" sz="1667" b="1" dirty="0">
                  <a:solidFill>
                    <a:srgbClr val="0000FF"/>
                  </a:solidFill>
                  <a:ea typeface="宋体" panose="02010600030101010101" pitchFamily="2" charset="-122"/>
                  <a:cs typeface="Times New Roman" panose="02020603050405020304" pitchFamily="18" charset="0"/>
                </a:rPr>
                <a:t>ACC</a:t>
              </a:r>
              <a:r>
                <a:rPr lang="zh-CN" altLang="en-US" sz="1667" b="1" dirty="0">
                  <a:solidFill>
                    <a:srgbClr val="0000FF"/>
                  </a:solidFill>
                  <a:ea typeface="宋体" panose="02010600030101010101" pitchFamily="2" charset="-122"/>
                  <a:cs typeface="Times New Roman" panose="02020603050405020304" pitchFamily="18" charset="0"/>
                </a:rPr>
                <a:t>：距平</a:t>
              </a:r>
              <a:endParaRPr lang="en-US" altLang="zh-CN" sz="1667" b="1" dirty="0">
                <a:solidFill>
                  <a:srgbClr val="0000FF"/>
                </a:solidFill>
                <a:ea typeface="宋体" panose="02010600030101010101" pitchFamily="2" charset="-122"/>
                <a:cs typeface="Times New Roman" panose="02020603050405020304" pitchFamily="18" charset="0"/>
              </a:endParaRPr>
            </a:p>
          </p:txBody>
        </p:sp>
        <p:sp>
          <p:nvSpPr>
            <p:cNvPr id="42" name="矩形 41">
              <a:extLst>
                <a:ext uri="{FF2B5EF4-FFF2-40B4-BE49-F238E27FC236}">
                  <a16:creationId xmlns:a16="http://schemas.microsoft.com/office/drawing/2014/main" id="{1AE0C9BB-1209-554C-972D-3A91667BED11}"/>
                </a:ext>
              </a:extLst>
            </p:cNvPr>
            <p:cNvSpPr/>
            <p:nvPr/>
          </p:nvSpPr>
          <p:spPr>
            <a:xfrm>
              <a:off x="8121778" y="3515799"/>
              <a:ext cx="1748940" cy="418654"/>
            </a:xfrm>
            <a:prstGeom prst="rect">
              <a:avLst/>
            </a:prstGeom>
            <a:solidFill>
              <a:schemeClr val="bg1"/>
            </a:solidFill>
          </p:spPr>
          <p:txBody>
            <a:bodyPr wrap="none">
              <a:spAutoFit/>
            </a:bodyPr>
            <a:lstStyle/>
            <a:p>
              <a:pPr defTabSz="761970" eaLnBrk="1" hangingPunct="1">
                <a:spcBef>
                  <a:spcPts val="1000"/>
                </a:spcBef>
                <a:defRPr/>
              </a:pPr>
              <a:r>
                <a:rPr lang="en-US" altLang="zh-CN" sz="1667" b="1" dirty="0">
                  <a:solidFill>
                    <a:srgbClr val="0000FF"/>
                  </a:solidFill>
                  <a:ea typeface="宋体" panose="02010600030101010101" pitchFamily="2" charset="-122"/>
                  <a:cs typeface="Times New Roman" panose="02020603050405020304" pitchFamily="18" charset="0"/>
                </a:rPr>
                <a:t>RMSD</a:t>
              </a:r>
              <a:r>
                <a:rPr lang="zh-CN" altLang="en-US" sz="1667" b="1" dirty="0">
                  <a:solidFill>
                    <a:srgbClr val="0000FF"/>
                  </a:solidFill>
                  <a:ea typeface="宋体" panose="02010600030101010101" pitchFamily="2" charset="-122"/>
                  <a:cs typeface="Times New Roman" panose="02020603050405020304" pitchFamily="18" charset="0"/>
                </a:rPr>
                <a:t>：距平</a:t>
              </a:r>
              <a:endParaRPr lang="en-US" altLang="zh-CN" sz="1667" b="1" dirty="0">
                <a:solidFill>
                  <a:srgbClr val="0000FF"/>
                </a:solidFill>
                <a:ea typeface="宋体" panose="02010600030101010101" pitchFamily="2" charset="-122"/>
                <a:cs typeface="Times New Roman" panose="02020603050405020304" pitchFamily="18" charset="0"/>
              </a:endParaRPr>
            </a:p>
          </p:txBody>
        </p:sp>
        <p:sp>
          <p:nvSpPr>
            <p:cNvPr id="43" name="矩形 42">
              <a:extLst>
                <a:ext uri="{FF2B5EF4-FFF2-40B4-BE49-F238E27FC236}">
                  <a16:creationId xmlns:a16="http://schemas.microsoft.com/office/drawing/2014/main" id="{401F05F1-9D91-084C-A351-036B8A83286B}"/>
                </a:ext>
              </a:extLst>
            </p:cNvPr>
            <p:cNvSpPr/>
            <p:nvPr/>
          </p:nvSpPr>
          <p:spPr>
            <a:xfrm>
              <a:off x="5152792" y="3508134"/>
              <a:ext cx="1293047" cy="418654"/>
            </a:xfrm>
            <a:prstGeom prst="rect">
              <a:avLst/>
            </a:prstGeom>
            <a:solidFill>
              <a:schemeClr val="bg1"/>
            </a:solidFill>
          </p:spPr>
          <p:txBody>
            <a:bodyPr wrap="none">
              <a:spAutoFit/>
            </a:bodyPr>
            <a:lstStyle/>
            <a:p>
              <a:pPr defTabSz="761970" eaLnBrk="1" hangingPunct="1">
                <a:spcBef>
                  <a:spcPts val="1000"/>
                </a:spcBef>
                <a:defRPr/>
              </a:pPr>
              <a:r>
                <a:rPr lang="en-US" altLang="zh-CN" sz="1667" b="1" dirty="0">
                  <a:solidFill>
                    <a:srgbClr val="0000FF"/>
                  </a:solidFill>
                  <a:ea typeface="宋体" panose="02010600030101010101" pitchFamily="2" charset="-122"/>
                  <a:cs typeface="Times New Roman" panose="02020603050405020304" pitchFamily="18" charset="0"/>
                </a:rPr>
                <a:t>PS</a:t>
              </a:r>
              <a:r>
                <a:rPr lang="zh-CN" altLang="en-US" sz="1667" b="1" dirty="0">
                  <a:solidFill>
                    <a:srgbClr val="0000FF"/>
                  </a:solidFill>
                  <a:ea typeface="宋体" panose="02010600030101010101" pitchFamily="2" charset="-122"/>
                  <a:cs typeface="Times New Roman" panose="02020603050405020304" pitchFamily="18" charset="0"/>
                </a:rPr>
                <a:t>：距平</a:t>
              </a:r>
              <a:endParaRPr lang="en-US" altLang="zh-CN" sz="1667" b="1" dirty="0">
                <a:solidFill>
                  <a:srgbClr val="0000FF"/>
                </a:solidFill>
                <a:ea typeface="宋体" panose="02010600030101010101" pitchFamily="2" charset="-122"/>
                <a:cs typeface="Times New Roman" panose="02020603050405020304" pitchFamily="18" charset="0"/>
              </a:endParaRPr>
            </a:p>
          </p:txBody>
        </p:sp>
      </p:grpSp>
      <p:sp>
        <p:nvSpPr>
          <p:cNvPr id="45" name="文本框 44">
            <a:extLst>
              <a:ext uri="{FF2B5EF4-FFF2-40B4-BE49-F238E27FC236}">
                <a16:creationId xmlns:a16="http://schemas.microsoft.com/office/drawing/2014/main" id="{A453FF96-2C3F-3C48-BE60-93B20CF3B641}"/>
              </a:ext>
            </a:extLst>
          </p:cNvPr>
          <p:cNvSpPr txBox="1"/>
          <p:nvPr/>
        </p:nvSpPr>
        <p:spPr>
          <a:xfrm>
            <a:off x="1441792" y="1115313"/>
            <a:ext cx="1923496" cy="451342"/>
          </a:xfrm>
          <a:prstGeom prst="rect">
            <a:avLst/>
          </a:prstGeom>
          <a:noFill/>
          <a:ln w="25400">
            <a:solidFill>
              <a:srgbClr val="C00000"/>
            </a:solidFill>
          </a:ln>
        </p:spPr>
        <p:txBody>
          <a:bodyPr wrap="square" rtlCol="0">
            <a:spAutoFit/>
          </a:bodyPr>
          <a:lstStyle/>
          <a:p>
            <a:pPr algn="ctr" defTabSz="761970">
              <a:defRPr/>
            </a:pPr>
            <a:r>
              <a:rPr kumimoji="1" lang="en-US" altLang="zh-CN" sz="2333" dirty="0">
                <a:solidFill>
                  <a:srgbClr val="000000"/>
                </a:solidFill>
                <a:ea typeface="SimHei" panose="02010609060101010101" pitchFamily="49" charset="-122"/>
                <a:cs typeface="Times New Roman" panose="02020603050405020304" pitchFamily="18" charset="0"/>
              </a:rPr>
              <a:t>160</a:t>
            </a:r>
            <a:r>
              <a:rPr kumimoji="1" lang="zh-CN" altLang="en-US" sz="2333" dirty="0">
                <a:solidFill>
                  <a:srgbClr val="000000"/>
                </a:solidFill>
                <a:ea typeface="SimHei" panose="02010609060101010101" pitchFamily="49" charset="-122"/>
                <a:cs typeface="Times New Roman" panose="02020603050405020304" pitchFamily="18" charset="0"/>
              </a:rPr>
              <a:t>站降水</a:t>
            </a:r>
          </a:p>
        </p:txBody>
      </p:sp>
      <p:sp>
        <p:nvSpPr>
          <p:cNvPr id="16" name="文本框 15">
            <a:extLst>
              <a:ext uri="{FF2B5EF4-FFF2-40B4-BE49-F238E27FC236}">
                <a16:creationId xmlns:a16="http://schemas.microsoft.com/office/drawing/2014/main" id="{15781CE8-C781-5F48-B28C-153F3864AB04}"/>
              </a:ext>
            </a:extLst>
          </p:cNvPr>
          <p:cNvSpPr txBox="1"/>
          <p:nvPr/>
        </p:nvSpPr>
        <p:spPr>
          <a:xfrm>
            <a:off x="1479601" y="2356949"/>
            <a:ext cx="1560173" cy="348878"/>
          </a:xfrm>
          <a:prstGeom prst="rect">
            <a:avLst/>
          </a:prstGeom>
          <a:noFill/>
        </p:spPr>
        <p:txBody>
          <a:bodyPr wrap="square" rtlCol="0">
            <a:spAutoFit/>
          </a:bodyPr>
          <a:lstStyle/>
          <a:p>
            <a:pPr algn="ctr" defTabSz="761970">
              <a:defRPr/>
            </a:pPr>
            <a:r>
              <a:rPr kumimoji="1" lang="en-US" altLang="zh-CN" sz="1417" b="1" dirty="0">
                <a:solidFill>
                  <a:srgbClr val="000000"/>
                </a:solidFill>
                <a:cs typeface="Times New Roman" panose="02020603050405020304" pitchFamily="18" charset="0"/>
              </a:rPr>
              <a:t>DJF</a:t>
            </a:r>
            <a:r>
              <a:rPr kumimoji="1" lang="en-US" altLang="zh-CN" sz="1667" b="1" dirty="0">
                <a:solidFill>
                  <a:srgbClr val="000000"/>
                </a:solidFill>
                <a:cs typeface="Times New Roman" panose="02020603050405020304" pitchFamily="18" charset="0"/>
              </a:rPr>
              <a:t>=&gt;JJA</a:t>
            </a:r>
            <a:endParaRPr kumimoji="1" lang="zh-CN" altLang="en-US" sz="1667" b="1" dirty="0">
              <a:solidFill>
                <a:srgbClr val="000000"/>
              </a:solidFill>
              <a:cs typeface="Times New Roman" panose="02020603050405020304" pitchFamily="18" charset="0"/>
            </a:endParaRPr>
          </a:p>
        </p:txBody>
      </p:sp>
      <p:grpSp>
        <p:nvGrpSpPr>
          <p:cNvPr id="47" name="组合 46">
            <a:extLst>
              <a:ext uri="{FF2B5EF4-FFF2-40B4-BE49-F238E27FC236}">
                <a16:creationId xmlns:a16="http://schemas.microsoft.com/office/drawing/2014/main" id="{A6BD81E2-62C6-9940-BBD1-A7D4C83AB699}"/>
              </a:ext>
            </a:extLst>
          </p:cNvPr>
          <p:cNvGrpSpPr/>
          <p:nvPr/>
        </p:nvGrpSpPr>
        <p:grpSpPr>
          <a:xfrm>
            <a:off x="3849927" y="2239357"/>
            <a:ext cx="1074262" cy="1016408"/>
            <a:chOff x="6660801" y="2565607"/>
            <a:chExt cx="1289114" cy="1219689"/>
          </a:xfrm>
        </p:grpSpPr>
        <p:sp>
          <p:nvSpPr>
            <p:cNvPr id="48" name="椭圆 47">
              <a:extLst>
                <a:ext uri="{FF2B5EF4-FFF2-40B4-BE49-F238E27FC236}">
                  <a16:creationId xmlns:a16="http://schemas.microsoft.com/office/drawing/2014/main" id="{D18C55C2-9F82-5642-98CB-AC0AE37C9BA9}"/>
                </a:ext>
              </a:extLst>
            </p:cNvPr>
            <p:cNvSpPr/>
            <p:nvPr/>
          </p:nvSpPr>
          <p:spPr bwMode="auto">
            <a:xfrm>
              <a:off x="7569467" y="2662082"/>
              <a:ext cx="208781" cy="176382"/>
            </a:xfrm>
            <a:prstGeom prst="ellipse">
              <a:avLst/>
            </a:prstGeom>
            <a:noFill/>
            <a:ln>
              <a:solidFill>
                <a:srgbClr val="FF4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61970" eaLnBrk="1" fontAlgn="auto" hangingPunct="1">
                <a:spcBef>
                  <a:spcPts val="0"/>
                </a:spcBef>
                <a:spcAft>
                  <a:spcPts val="0"/>
                </a:spcAft>
                <a:defRPr/>
              </a:pPr>
              <a:endParaRPr lang="zh-CN" altLang="en-US" sz="1500">
                <a:solidFill>
                  <a:srgbClr val="FFFFFF"/>
                </a:solidFill>
                <a:latin typeface="Times New Roman" panose="02020603050405020304" pitchFamily="18" charset="0"/>
                <a:ea typeface="楷体_GB2312"/>
                <a:cs typeface="Times New Roman" panose="02020603050405020304" pitchFamily="18" charset="0"/>
              </a:endParaRPr>
            </a:p>
          </p:txBody>
        </p:sp>
        <p:cxnSp>
          <p:nvCxnSpPr>
            <p:cNvPr id="49" name="直接连接符 38">
              <a:extLst>
                <a:ext uri="{FF2B5EF4-FFF2-40B4-BE49-F238E27FC236}">
                  <a16:creationId xmlns:a16="http://schemas.microsoft.com/office/drawing/2014/main" id="{D1D02709-3997-024F-AB7E-D3B622BCD78D}"/>
                </a:ext>
              </a:extLst>
            </p:cNvPr>
            <p:cNvCxnSpPr>
              <a:cxnSpLocks/>
            </p:cNvCxnSpPr>
            <p:nvPr/>
          </p:nvCxnSpPr>
          <p:spPr bwMode="auto">
            <a:xfrm>
              <a:off x="7084484" y="2750273"/>
              <a:ext cx="643279" cy="0"/>
            </a:xfrm>
            <a:prstGeom prst="line">
              <a:avLst/>
            </a:prstGeom>
            <a:ln w="25400">
              <a:solidFill>
                <a:srgbClr val="FF40FF"/>
              </a:solidFill>
            </a:ln>
          </p:spPr>
          <p:style>
            <a:lnRef idx="1">
              <a:schemeClr val="accent1"/>
            </a:lnRef>
            <a:fillRef idx="0">
              <a:schemeClr val="accent1"/>
            </a:fillRef>
            <a:effectRef idx="0">
              <a:schemeClr val="accent1"/>
            </a:effectRef>
            <a:fontRef idx="minor">
              <a:schemeClr val="tx1"/>
            </a:fontRef>
          </p:style>
        </p:cxnSp>
        <p:sp>
          <p:nvSpPr>
            <p:cNvPr id="50" name="TextBox 35">
              <a:extLst>
                <a:ext uri="{FF2B5EF4-FFF2-40B4-BE49-F238E27FC236}">
                  <a16:creationId xmlns:a16="http://schemas.microsoft.com/office/drawing/2014/main" id="{5E0374A3-9E71-9D4C-964C-B585582CBD08}"/>
                </a:ext>
              </a:extLst>
            </p:cNvPr>
            <p:cNvSpPr txBox="1">
              <a:spLocks noChangeArrowheads="1"/>
            </p:cNvSpPr>
            <p:nvPr/>
          </p:nvSpPr>
          <p:spPr bwMode="auto">
            <a:xfrm>
              <a:off x="6660801" y="2565607"/>
              <a:ext cx="542591" cy="3877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761970" eaLnBrk="1" hangingPunct="1">
                <a:defRPr/>
              </a:pPr>
              <a:r>
                <a:rPr lang="en-US" altLang="zh-CN" sz="1500" b="1" dirty="0">
                  <a:solidFill>
                    <a:srgbClr val="FF00FF"/>
                  </a:solidFill>
                  <a:ea typeface="GB18030 Bitmap" pitchFamily="1" charset="-122"/>
                  <a:cs typeface="Times New Roman" panose="02020603050405020304" pitchFamily="18" charset="0"/>
                </a:rPr>
                <a:t>6</a:t>
              </a:r>
              <a:endParaRPr lang="zh-CN" altLang="en-US" sz="1500" b="1" dirty="0">
                <a:solidFill>
                  <a:srgbClr val="FF00FF"/>
                </a:solidFill>
                <a:ea typeface="GB18030 Bitmap" pitchFamily="1" charset="-122"/>
                <a:cs typeface="Times New Roman" panose="02020603050405020304" pitchFamily="18" charset="0"/>
              </a:endParaRPr>
            </a:p>
          </p:txBody>
        </p:sp>
        <p:sp>
          <p:nvSpPr>
            <p:cNvPr id="51" name="TextBox 35">
              <a:extLst>
                <a:ext uri="{FF2B5EF4-FFF2-40B4-BE49-F238E27FC236}">
                  <a16:creationId xmlns:a16="http://schemas.microsoft.com/office/drawing/2014/main" id="{B0D4FAFE-C12A-F544-8EC2-731E962BB698}"/>
                </a:ext>
              </a:extLst>
            </p:cNvPr>
            <p:cNvSpPr txBox="1">
              <a:spLocks noChangeArrowheads="1"/>
            </p:cNvSpPr>
            <p:nvPr/>
          </p:nvSpPr>
          <p:spPr bwMode="auto">
            <a:xfrm>
              <a:off x="7407324" y="3397498"/>
              <a:ext cx="542591" cy="3877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761970" eaLnBrk="1" hangingPunct="1">
                <a:defRPr/>
              </a:pPr>
              <a:r>
                <a:rPr lang="en-US" altLang="zh-CN" sz="1500" b="1" dirty="0">
                  <a:solidFill>
                    <a:srgbClr val="FF00FF"/>
                  </a:solidFill>
                  <a:ea typeface="GB18030 Bitmap" pitchFamily="1" charset="-122"/>
                  <a:cs typeface="Times New Roman" panose="02020603050405020304" pitchFamily="18" charset="0"/>
                </a:rPr>
                <a:t>5</a:t>
              </a:r>
              <a:endParaRPr lang="zh-CN" altLang="en-US" sz="1500" b="1" dirty="0">
                <a:solidFill>
                  <a:srgbClr val="FF00FF"/>
                </a:solidFill>
                <a:ea typeface="GB18030 Bitmap" pitchFamily="1" charset="-122"/>
                <a:cs typeface="Times New Roman" panose="02020603050405020304" pitchFamily="18" charset="0"/>
              </a:endParaRPr>
            </a:p>
          </p:txBody>
        </p:sp>
        <p:cxnSp>
          <p:nvCxnSpPr>
            <p:cNvPr id="52" name="直线连接符 51">
              <a:extLst>
                <a:ext uri="{FF2B5EF4-FFF2-40B4-BE49-F238E27FC236}">
                  <a16:creationId xmlns:a16="http://schemas.microsoft.com/office/drawing/2014/main" id="{3D7E9D6D-FEE9-1447-8C81-711A0A71114A}"/>
                </a:ext>
              </a:extLst>
            </p:cNvPr>
            <p:cNvCxnSpPr>
              <a:cxnSpLocks/>
            </p:cNvCxnSpPr>
            <p:nvPr/>
          </p:nvCxnSpPr>
          <p:spPr bwMode="auto">
            <a:xfrm flipV="1">
              <a:off x="7703535" y="2750273"/>
              <a:ext cx="0" cy="657899"/>
            </a:xfrm>
            <a:prstGeom prst="line">
              <a:avLst/>
            </a:prstGeom>
            <a:solidFill>
              <a:schemeClr val="accent1"/>
            </a:solidFill>
            <a:ln w="25400" cap="flat" cmpd="sng" algn="ctr">
              <a:solidFill>
                <a:srgbClr val="FF40FF"/>
              </a:solidFill>
              <a:prstDash val="solid"/>
              <a:round/>
              <a:headEnd type="none" w="med" len="med"/>
              <a:tailEnd type="none" w="med" len="med"/>
            </a:ln>
            <a:effectLst/>
          </p:spPr>
        </p:cxnSp>
      </p:grpSp>
      <p:grpSp>
        <p:nvGrpSpPr>
          <p:cNvPr id="53" name="组合 52">
            <a:extLst>
              <a:ext uri="{FF2B5EF4-FFF2-40B4-BE49-F238E27FC236}">
                <a16:creationId xmlns:a16="http://schemas.microsoft.com/office/drawing/2014/main" id="{A6BD81E2-62C6-9940-BBD1-A7D4C83AB699}"/>
              </a:ext>
            </a:extLst>
          </p:cNvPr>
          <p:cNvGrpSpPr/>
          <p:nvPr/>
        </p:nvGrpSpPr>
        <p:grpSpPr>
          <a:xfrm>
            <a:off x="6404355" y="2239357"/>
            <a:ext cx="1074262" cy="1016408"/>
            <a:chOff x="6660801" y="2565607"/>
            <a:chExt cx="1289114" cy="1219689"/>
          </a:xfrm>
        </p:grpSpPr>
        <p:sp>
          <p:nvSpPr>
            <p:cNvPr id="54" name="椭圆 53">
              <a:extLst>
                <a:ext uri="{FF2B5EF4-FFF2-40B4-BE49-F238E27FC236}">
                  <a16:creationId xmlns:a16="http://schemas.microsoft.com/office/drawing/2014/main" id="{D18C55C2-9F82-5642-98CB-AC0AE37C9BA9}"/>
                </a:ext>
              </a:extLst>
            </p:cNvPr>
            <p:cNvSpPr/>
            <p:nvPr/>
          </p:nvSpPr>
          <p:spPr bwMode="auto">
            <a:xfrm>
              <a:off x="7569467" y="2662082"/>
              <a:ext cx="208781" cy="176382"/>
            </a:xfrm>
            <a:prstGeom prst="ellipse">
              <a:avLst/>
            </a:prstGeom>
            <a:noFill/>
            <a:ln>
              <a:solidFill>
                <a:srgbClr val="FF4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61970" eaLnBrk="1" fontAlgn="auto" hangingPunct="1">
                <a:spcBef>
                  <a:spcPts val="0"/>
                </a:spcBef>
                <a:spcAft>
                  <a:spcPts val="0"/>
                </a:spcAft>
                <a:defRPr/>
              </a:pPr>
              <a:endParaRPr lang="zh-CN" altLang="en-US" sz="1500">
                <a:solidFill>
                  <a:srgbClr val="FFFFFF"/>
                </a:solidFill>
                <a:latin typeface="Times New Roman" panose="02020603050405020304" pitchFamily="18" charset="0"/>
                <a:ea typeface="楷体_GB2312"/>
                <a:cs typeface="Times New Roman" panose="02020603050405020304" pitchFamily="18" charset="0"/>
              </a:endParaRPr>
            </a:p>
          </p:txBody>
        </p:sp>
        <p:cxnSp>
          <p:nvCxnSpPr>
            <p:cNvPr id="55" name="直接连接符 38">
              <a:extLst>
                <a:ext uri="{FF2B5EF4-FFF2-40B4-BE49-F238E27FC236}">
                  <a16:creationId xmlns:a16="http://schemas.microsoft.com/office/drawing/2014/main" id="{D1D02709-3997-024F-AB7E-D3B622BCD78D}"/>
                </a:ext>
              </a:extLst>
            </p:cNvPr>
            <p:cNvCxnSpPr>
              <a:cxnSpLocks/>
            </p:cNvCxnSpPr>
            <p:nvPr/>
          </p:nvCxnSpPr>
          <p:spPr bwMode="auto">
            <a:xfrm>
              <a:off x="7084484" y="2750273"/>
              <a:ext cx="643279" cy="0"/>
            </a:xfrm>
            <a:prstGeom prst="line">
              <a:avLst/>
            </a:prstGeom>
            <a:ln w="25400">
              <a:solidFill>
                <a:srgbClr val="FF40FF"/>
              </a:solidFill>
            </a:ln>
          </p:spPr>
          <p:style>
            <a:lnRef idx="1">
              <a:schemeClr val="accent1"/>
            </a:lnRef>
            <a:fillRef idx="0">
              <a:schemeClr val="accent1"/>
            </a:fillRef>
            <a:effectRef idx="0">
              <a:schemeClr val="accent1"/>
            </a:effectRef>
            <a:fontRef idx="minor">
              <a:schemeClr val="tx1"/>
            </a:fontRef>
          </p:style>
        </p:cxnSp>
        <p:sp>
          <p:nvSpPr>
            <p:cNvPr id="56" name="TextBox 35">
              <a:extLst>
                <a:ext uri="{FF2B5EF4-FFF2-40B4-BE49-F238E27FC236}">
                  <a16:creationId xmlns:a16="http://schemas.microsoft.com/office/drawing/2014/main" id="{5E0374A3-9E71-9D4C-964C-B585582CBD08}"/>
                </a:ext>
              </a:extLst>
            </p:cNvPr>
            <p:cNvSpPr txBox="1">
              <a:spLocks noChangeArrowheads="1"/>
            </p:cNvSpPr>
            <p:nvPr/>
          </p:nvSpPr>
          <p:spPr bwMode="auto">
            <a:xfrm>
              <a:off x="6660801" y="2565607"/>
              <a:ext cx="542591" cy="3877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761970" eaLnBrk="1" hangingPunct="1">
                <a:defRPr/>
              </a:pPr>
              <a:r>
                <a:rPr lang="en-US" altLang="zh-CN" sz="1500" b="1" dirty="0">
                  <a:solidFill>
                    <a:srgbClr val="FF00FF"/>
                  </a:solidFill>
                  <a:ea typeface="GB18030 Bitmap" pitchFamily="1" charset="-122"/>
                  <a:cs typeface="Times New Roman" panose="02020603050405020304" pitchFamily="18" charset="0"/>
                </a:rPr>
                <a:t>6</a:t>
              </a:r>
              <a:endParaRPr lang="zh-CN" altLang="en-US" sz="1500" b="1" dirty="0">
                <a:solidFill>
                  <a:srgbClr val="FF00FF"/>
                </a:solidFill>
                <a:ea typeface="GB18030 Bitmap" pitchFamily="1" charset="-122"/>
                <a:cs typeface="Times New Roman" panose="02020603050405020304" pitchFamily="18" charset="0"/>
              </a:endParaRPr>
            </a:p>
          </p:txBody>
        </p:sp>
        <p:sp>
          <p:nvSpPr>
            <p:cNvPr id="57" name="TextBox 35">
              <a:extLst>
                <a:ext uri="{FF2B5EF4-FFF2-40B4-BE49-F238E27FC236}">
                  <a16:creationId xmlns:a16="http://schemas.microsoft.com/office/drawing/2014/main" id="{B0D4FAFE-C12A-F544-8EC2-731E962BB698}"/>
                </a:ext>
              </a:extLst>
            </p:cNvPr>
            <p:cNvSpPr txBox="1">
              <a:spLocks noChangeArrowheads="1"/>
            </p:cNvSpPr>
            <p:nvPr/>
          </p:nvSpPr>
          <p:spPr bwMode="auto">
            <a:xfrm>
              <a:off x="7407324" y="3397498"/>
              <a:ext cx="542591" cy="3877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761970" eaLnBrk="1" hangingPunct="1">
                <a:defRPr/>
              </a:pPr>
              <a:r>
                <a:rPr lang="en-US" altLang="zh-CN" sz="1500" b="1" dirty="0">
                  <a:solidFill>
                    <a:srgbClr val="FF00FF"/>
                  </a:solidFill>
                  <a:ea typeface="GB18030 Bitmap" pitchFamily="1" charset="-122"/>
                  <a:cs typeface="Times New Roman" panose="02020603050405020304" pitchFamily="18" charset="0"/>
                </a:rPr>
                <a:t>5</a:t>
              </a:r>
              <a:endParaRPr lang="zh-CN" altLang="en-US" sz="1500" b="1" dirty="0">
                <a:solidFill>
                  <a:srgbClr val="FF00FF"/>
                </a:solidFill>
                <a:ea typeface="GB18030 Bitmap" pitchFamily="1" charset="-122"/>
                <a:cs typeface="Times New Roman" panose="02020603050405020304" pitchFamily="18" charset="0"/>
              </a:endParaRPr>
            </a:p>
          </p:txBody>
        </p:sp>
        <p:cxnSp>
          <p:nvCxnSpPr>
            <p:cNvPr id="58" name="直线连接符 51">
              <a:extLst>
                <a:ext uri="{FF2B5EF4-FFF2-40B4-BE49-F238E27FC236}">
                  <a16:creationId xmlns:a16="http://schemas.microsoft.com/office/drawing/2014/main" id="{3D7E9D6D-FEE9-1447-8C81-711A0A71114A}"/>
                </a:ext>
              </a:extLst>
            </p:cNvPr>
            <p:cNvCxnSpPr>
              <a:cxnSpLocks/>
            </p:cNvCxnSpPr>
            <p:nvPr/>
          </p:nvCxnSpPr>
          <p:spPr bwMode="auto">
            <a:xfrm flipV="1">
              <a:off x="7703535" y="2750273"/>
              <a:ext cx="0" cy="657899"/>
            </a:xfrm>
            <a:prstGeom prst="line">
              <a:avLst/>
            </a:prstGeom>
            <a:solidFill>
              <a:schemeClr val="accent1"/>
            </a:solidFill>
            <a:ln w="25400" cap="flat" cmpd="sng" algn="ctr">
              <a:solidFill>
                <a:srgbClr val="FF40FF"/>
              </a:solidFill>
              <a:prstDash val="solid"/>
              <a:round/>
              <a:headEnd type="none" w="med" len="med"/>
              <a:tailEnd type="none" w="med" len="med"/>
            </a:ln>
            <a:effectLst/>
          </p:spPr>
        </p:cxnSp>
      </p:grpSp>
      <p:grpSp>
        <p:nvGrpSpPr>
          <p:cNvPr id="59" name="组合 58">
            <a:extLst>
              <a:ext uri="{FF2B5EF4-FFF2-40B4-BE49-F238E27FC236}">
                <a16:creationId xmlns:a16="http://schemas.microsoft.com/office/drawing/2014/main" id="{A6BD81E2-62C6-9940-BBD1-A7D4C83AB699}"/>
              </a:ext>
            </a:extLst>
          </p:cNvPr>
          <p:cNvGrpSpPr/>
          <p:nvPr/>
        </p:nvGrpSpPr>
        <p:grpSpPr>
          <a:xfrm>
            <a:off x="3853401" y="4449401"/>
            <a:ext cx="1074262" cy="1016408"/>
            <a:chOff x="6660801" y="2565607"/>
            <a:chExt cx="1289114" cy="1219689"/>
          </a:xfrm>
        </p:grpSpPr>
        <p:sp>
          <p:nvSpPr>
            <p:cNvPr id="60" name="椭圆 59">
              <a:extLst>
                <a:ext uri="{FF2B5EF4-FFF2-40B4-BE49-F238E27FC236}">
                  <a16:creationId xmlns:a16="http://schemas.microsoft.com/office/drawing/2014/main" id="{D18C55C2-9F82-5642-98CB-AC0AE37C9BA9}"/>
                </a:ext>
              </a:extLst>
            </p:cNvPr>
            <p:cNvSpPr/>
            <p:nvPr/>
          </p:nvSpPr>
          <p:spPr bwMode="auto">
            <a:xfrm>
              <a:off x="7569467" y="2662082"/>
              <a:ext cx="208781" cy="176382"/>
            </a:xfrm>
            <a:prstGeom prst="ellipse">
              <a:avLst/>
            </a:prstGeom>
            <a:noFill/>
            <a:ln>
              <a:solidFill>
                <a:srgbClr val="FF4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61970" eaLnBrk="1" fontAlgn="auto" hangingPunct="1">
                <a:spcBef>
                  <a:spcPts val="0"/>
                </a:spcBef>
                <a:spcAft>
                  <a:spcPts val="0"/>
                </a:spcAft>
                <a:defRPr/>
              </a:pPr>
              <a:endParaRPr lang="zh-CN" altLang="en-US" sz="1500">
                <a:solidFill>
                  <a:srgbClr val="FFFFFF"/>
                </a:solidFill>
                <a:latin typeface="Times New Roman" panose="02020603050405020304" pitchFamily="18" charset="0"/>
                <a:ea typeface="楷体_GB2312"/>
                <a:cs typeface="Times New Roman" panose="02020603050405020304" pitchFamily="18" charset="0"/>
              </a:endParaRPr>
            </a:p>
          </p:txBody>
        </p:sp>
        <p:cxnSp>
          <p:nvCxnSpPr>
            <p:cNvPr id="61" name="直接连接符 38">
              <a:extLst>
                <a:ext uri="{FF2B5EF4-FFF2-40B4-BE49-F238E27FC236}">
                  <a16:creationId xmlns:a16="http://schemas.microsoft.com/office/drawing/2014/main" id="{D1D02709-3997-024F-AB7E-D3B622BCD78D}"/>
                </a:ext>
              </a:extLst>
            </p:cNvPr>
            <p:cNvCxnSpPr>
              <a:cxnSpLocks/>
            </p:cNvCxnSpPr>
            <p:nvPr/>
          </p:nvCxnSpPr>
          <p:spPr bwMode="auto">
            <a:xfrm>
              <a:off x="7084484" y="2750273"/>
              <a:ext cx="643279" cy="0"/>
            </a:xfrm>
            <a:prstGeom prst="line">
              <a:avLst/>
            </a:prstGeom>
            <a:ln w="25400">
              <a:solidFill>
                <a:srgbClr val="FF40FF"/>
              </a:solidFill>
            </a:ln>
          </p:spPr>
          <p:style>
            <a:lnRef idx="1">
              <a:schemeClr val="accent1"/>
            </a:lnRef>
            <a:fillRef idx="0">
              <a:schemeClr val="accent1"/>
            </a:fillRef>
            <a:effectRef idx="0">
              <a:schemeClr val="accent1"/>
            </a:effectRef>
            <a:fontRef idx="minor">
              <a:schemeClr val="tx1"/>
            </a:fontRef>
          </p:style>
        </p:cxnSp>
        <p:sp>
          <p:nvSpPr>
            <p:cNvPr id="62" name="TextBox 35">
              <a:extLst>
                <a:ext uri="{FF2B5EF4-FFF2-40B4-BE49-F238E27FC236}">
                  <a16:creationId xmlns:a16="http://schemas.microsoft.com/office/drawing/2014/main" id="{5E0374A3-9E71-9D4C-964C-B585582CBD08}"/>
                </a:ext>
              </a:extLst>
            </p:cNvPr>
            <p:cNvSpPr txBox="1">
              <a:spLocks noChangeArrowheads="1"/>
            </p:cNvSpPr>
            <p:nvPr/>
          </p:nvSpPr>
          <p:spPr bwMode="auto">
            <a:xfrm>
              <a:off x="6660801" y="2565607"/>
              <a:ext cx="542591" cy="3877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761970" eaLnBrk="1" hangingPunct="1">
                <a:defRPr/>
              </a:pPr>
              <a:r>
                <a:rPr lang="en-US" altLang="zh-CN" sz="1500" b="1" dirty="0">
                  <a:solidFill>
                    <a:srgbClr val="FF00FF"/>
                  </a:solidFill>
                  <a:ea typeface="GB18030 Bitmap" pitchFamily="1" charset="-122"/>
                  <a:cs typeface="Times New Roman" panose="02020603050405020304" pitchFamily="18" charset="0"/>
                </a:rPr>
                <a:t>6</a:t>
              </a:r>
              <a:endParaRPr lang="zh-CN" altLang="en-US" sz="1500" b="1" dirty="0">
                <a:solidFill>
                  <a:srgbClr val="FF00FF"/>
                </a:solidFill>
                <a:ea typeface="GB18030 Bitmap" pitchFamily="1" charset="-122"/>
                <a:cs typeface="Times New Roman" panose="02020603050405020304" pitchFamily="18" charset="0"/>
              </a:endParaRPr>
            </a:p>
          </p:txBody>
        </p:sp>
        <p:sp>
          <p:nvSpPr>
            <p:cNvPr id="63" name="TextBox 35">
              <a:extLst>
                <a:ext uri="{FF2B5EF4-FFF2-40B4-BE49-F238E27FC236}">
                  <a16:creationId xmlns:a16="http://schemas.microsoft.com/office/drawing/2014/main" id="{B0D4FAFE-C12A-F544-8EC2-731E962BB698}"/>
                </a:ext>
              </a:extLst>
            </p:cNvPr>
            <p:cNvSpPr txBox="1">
              <a:spLocks noChangeArrowheads="1"/>
            </p:cNvSpPr>
            <p:nvPr/>
          </p:nvSpPr>
          <p:spPr bwMode="auto">
            <a:xfrm>
              <a:off x="7407324" y="3397498"/>
              <a:ext cx="542591" cy="3877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761970" eaLnBrk="1" hangingPunct="1">
                <a:defRPr/>
              </a:pPr>
              <a:r>
                <a:rPr lang="en-US" altLang="zh-CN" sz="1500" b="1" dirty="0">
                  <a:solidFill>
                    <a:srgbClr val="FF00FF"/>
                  </a:solidFill>
                  <a:ea typeface="GB18030 Bitmap" pitchFamily="1" charset="-122"/>
                  <a:cs typeface="Times New Roman" panose="02020603050405020304" pitchFamily="18" charset="0"/>
                </a:rPr>
                <a:t>5</a:t>
              </a:r>
              <a:endParaRPr lang="zh-CN" altLang="en-US" sz="1500" b="1" dirty="0">
                <a:solidFill>
                  <a:srgbClr val="FF00FF"/>
                </a:solidFill>
                <a:ea typeface="GB18030 Bitmap" pitchFamily="1" charset="-122"/>
                <a:cs typeface="Times New Roman" panose="02020603050405020304" pitchFamily="18" charset="0"/>
              </a:endParaRPr>
            </a:p>
          </p:txBody>
        </p:sp>
        <p:cxnSp>
          <p:nvCxnSpPr>
            <p:cNvPr id="64" name="直线连接符 51">
              <a:extLst>
                <a:ext uri="{FF2B5EF4-FFF2-40B4-BE49-F238E27FC236}">
                  <a16:creationId xmlns:a16="http://schemas.microsoft.com/office/drawing/2014/main" id="{3D7E9D6D-FEE9-1447-8C81-711A0A71114A}"/>
                </a:ext>
              </a:extLst>
            </p:cNvPr>
            <p:cNvCxnSpPr>
              <a:cxnSpLocks/>
            </p:cNvCxnSpPr>
            <p:nvPr/>
          </p:nvCxnSpPr>
          <p:spPr bwMode="auto">
            <a:xfrm flipV="1">
              <a:off x="7703535" y="2750273"/>
              <a:ext cx="0" cy="657899"/>
            </a:xfrm>
            <a:prstGeom prst="line">
              <a:avLst/>
            </a:prstGeom>
            <a:solidFill>
              <a:schemeClr val="accent1"/>
            </a:solidFill>
            <a:ln w="25400" cap="flat" cmpd="sng" algn="ctr">
              <a:solidFill>
                <a:srgbClr val="FF40FF"/>
              </a:solidFill>
              <a:prstDash val="solid"/>
              <a:round/>
              <a:headEnd type="none" w="med" len="med"/>
              <a:tailEnd type="none" w="med" len="med"/>
            </a:ln>
            <a:effectLst/>
          </p:spPr>
        </p:cxnSp>
      </p:grpSp>
      <p:grpSp>
        <p:nvGrpSpPr>
          <p:cNvPr id="65" name="组合 64">
            <a:extLst>
              <a:ext uri="{FF2B5EF4-FFF2-40B4-BE49-F238E27FC236}">
                <a16:creationId xmlns:a16="http://schemas.microsoft.com/office/drawing/2014/main" id="{A6BD81E2-62C6-9940-BBD1-A7D4C83AB699}"/>
              </a:ext>
            </a:extLst>
          </p:cNvPr>
          <p:cNvGrpSpPr/>
          <p:nvPr/>
        </p:nvGrpSpPr>
        <p:grpSpPr>
          <a:xfrm>
            <a:off x="6409810" y="4455197"/>
            <a:ext cx="1074262" cy="1016408"/>
            <a:chOff x="6660801" y="2565607"/>
            <a:chExt cx="1289114" cy="1219689"/>
          </a:xfrm>
        </p:grpSpPr>
        <p:sp>
          <p:nvSpPr>
            <p:cNvPr id="66" name="椭圆 65">
              <a:extLst>
                <a:ext uri="{FF2B5EF4-FFF2-40B4-BE49-F238E27FC236}">
                  <a16:creationId xmlns:a16="http://schemas.microsoft.com/office/drawing/2014/main" id="{D18C55C2-9F82-5642-98CB-AC0AE37C9BA9}"/>
                </a:ext>
              </a:extLst>
            </p:cNvPr>
            <p:cNvSpPr/>
            <p:nvPr/>
          </p:nvSpPr>
          <p:spPr bwMode="auto">
            <a:xfrm>
              <a:off x="7569467" y="2662082"/>
              <a:ext cx="208781" cy="176382"/>
            </a:xfrm>
            <a:prstGeom prst="ellipse">
              <a:avLst/>
            </a:prstGeom>
            <a:noFill/>
            <a:ln>
              <a:solidFill>
                <a:srgbClr val="FF4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61970" eaLnBrk="1" fontAlgn="auto" hangingPunct="1">
                <a:spcBef>
                  <a:spcPts val="0"/>
                </a:spcBef>
                <a:spcAft>
                  <a:spcPts val="0"/>
                </a:spcAft>
                <a:defRPr/>
              </a:pPr>
              <a:endParaRPr lang="zh-CN" altLang="en-US" sz="1500">
                <a:solidFill>
                  <a:srgbClr val="FFFFFF"/>
                </a:solidFill>
                <a:latin typeface="Times New Roman" panose="02020603050405020304" pitchFamily="18" charset="0"/>
                <a:ea typeface="楷体_GB2312"/>
                <a:cs typeface="Times New Roman" panose="02020603050405020304" pitchFamily="18" charset="0"/>
              </a:endParaRPr>
            </a:p>
          </p:txBody>
        </p:sp>
        <p:cxnSp>
          <p:nvCxnSpPr>
            <p:cNvPr id="67" name="直接连接符 38">
              <a:extLst>
                <a:ext uri="{FF2B5EF4-FFF2-40B4-BE49-F238E27FC236}">
                  <a16:creationId xmlns:a16="http://schemas.microsoft.com/office/drawing/2014/main" id="{D1D02709-3997-024F-AB7E-D3B622BCD78D}"/>
                </a:ext>
              </a:extLst>
            </p:cNvPr>
            <p:cNvCxnSpPr>
              <a:cxnSpLocks/>
            </p:cNvCxnSpPr>
            <p:nvPr/>
          </p:nvCxnSpPr>
          <p:spPr bwMode="auto">
            <a:xfrm>
              <a:off x="7084484" y="2750273"/>
              <a:ext cx="643279" cy="0"/>
            </a:xfrm>
            <a:prstGeom prst="line">
              <a:avLst/>
            </a:prstGeom>
            <a:ln w="25400">
              <a:solidFill>
                <a:srgbClr val="FF40FF"/>
              </a:solidFill>
            </a:ln>
          </p:spPr>
          <p:style>
            <a:lnRef idx="1">
              <a:schemeClr val="accent1"/>
            </a:lnRef>
            <a:fillRef idx="0">
              <a:schemeClr val="accent1"/>
            </a:fillRef>
            <a:effectRef idx="0">
              <a:schemeClr val="accent1"/>
            </a:effectRef>
            <a:fontRef idx="minor">
              <a:schemeClr val="tx1"/>
            </a:fontRef>
          </p:style>
        </p:cxnSp>
        <p:sp>
          <p:nvSpPr>
            <p:cNvPr id="68" name="TextBox 35">
              <a:extLst>
                <a:ext uri="{FF2B5EF4-FFF2-40B4-BE49-F238E27FC236}">
                  <a16:creationId xmlns:a16="http://schemas.microsoft.com/office/drawing/2014/main" id="{5E0374A3-9E71-9D4C-964C-B585582CBD08}"/>
                </a:ext>
              </a:extLst>
            </p:cNvPr>
            <p:cNvSpPr txBox="1">
              <a:spLocks noChangeArrowheads="1"/>
            </p:cNvSpPr>
            <p:nvPr/>
          </p:nvSpPr>
          <p:spPr bwMode="auto">
            <a:xfrm>
              <a:off x="6660801" y="2565607"/>
              <a:ext cx="542591" cy="3877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761970" eaLnBrk="1" hangingPunct="1">
                <a:defRPr/>
              </a:pPr>
              <a:r>
                <a:rPr lang="en-US" altLang="zh-CN" sz="1500" b="1" dirty="0">
                  <a:solidFill>
                    <a:srgbClr val="FF00FF"/>
                  </a:solidFill>
                  <a:ea typeface="GB18030 Bitmap" pitchFamily="1" charset="-122"/>
                  <a:cs typeface="Times New Roman" panose="02020603050405020304" pitchFamily="18" charset="0"/>
                </a:rPr>
                <a:t>6</a:t>
              </a:r>
              <a:endParaRPr lang="zh-CN" altLang="en-US" sz="1500" b="1" dirty="0">
                <a:solidFill>
                  <a:srgbClr val="FF00FF"/>
                </a:solidFill>
                <a:ea typeface="GB18030 Bitmap" pitchFamily="1" charset="-122"/>
                <a:cs typeface="Times New Roman" panose="02020603050405020304" pitchFamily="18" charset="0"/>
              </a:endParaRPr>
            </a:p>
          </p:txBody>
        </p:sp>
        <p:sp>
          <p:nvSpPr>
            <p:cNvPr id="69" name="TextBox 35">
              <a:extLst>
                <a:ext uri="{FF2B5EF4-FFF2-40B4-BE49-F238E27FC236}">
                  <a16:creationId xmlns:a16="http://schemas.microsoft.com/office/drawing/2014/main" id="{B0D4FAFE-C12A-F544-8EC2-731E962BB698}"/>
                </a:ext>
              </a:extLst>
            </p:cNvPr>
            <p:cNvSpPr txBox="1">
              <a:spLocks noChangeArrowheads="1"/>
            </p:cNvSpPr>
            <p:nvPr/>
          </p:nvSpPr>
          <p:spPr bwMode="auto">
            <a:xfrm>
              <a:off x="7407324" y="3397498"/>
              <a:ext cx="542591" cy="3877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761970" eaLnBrk="1" hangingPunct="1">
                <a:defRPr/>
              </a:pPr>
              <a:r>
                <a:rPr lang="en-US" altLang="zh-CN" sz="1500" b="1" dirty="0">
                  <a:solidFill>
                    <a:srgbClr val="FF00FF"/>
                  </a:solidFill>
                  <a:ea typeface="GB18030 Bitmap" pitchFamily="1" charset="-122"/>
                  <a:cs typeface="Times New Roman" panose="02020603050405020304" pitchFamily="18" charset="0"/>
                </a:rPr>
                <a:t>5</a:t>
              </a:r>
              <a:endParaRPr lang="zh-CN" altLang="en-US" sz="1500" b="1" dirty="0">
                <a:solidFill>
                  <a:srgbClr val="FF00FF"/>
                </a:solidFill>
                <a:ea typeface="GB18030 Bitmap" pitchFamily="1" charset="-122"/>
                <a:cs typeface="Times New Roman" panose="02020603050405020304" pitchFamily="18" charset="0"/>
              </a:endParaRPr>
            </a:p>
          </p:txBody>
        </p:sp>
        <p:cxnSp>
          <p:nvCxnSpPr>
            <p:cNvPr id="70" name="直线连接符 51">
              <a:extLst>
                <a:ext uri="{FF2B5EF4-FFF2-40B4-BE49-F238E27FC236}">
                  <a16:creationId xmlns:a16="http://schemas.microsoft.com/office/drawing/2014/main" id="{3D7E9D6D-FEE9-1447-8C81-711A0A71114A}"/>
                </a:ext>
              </a:extLst>
            </p:cNvPr>
            <p:cNvCxnSpPr>
              <a:cxnSpLocks/>
            </p:cNvCxnSpPr>
            <p:nvPr/>
          </p:nvCxnSpPr>
          <p:spPr bwMode="auto">
            <a:xfrm flipV="1">
              <a:off x="7703535" y="2750273"/>
              <a:ext cx="0" cy="657899"/>
            </a:xfrm>
            <a:prstGeom prst="line">
              <a:avLst/>
            </a:prstGeom>
            <a:solidFill>
              <a:schemeClr val="accent1"/>
            </a:solidFill>
            <a:ln w="25400" cap="flat" cmpd="sng" algn="ctr">
              <a:solidFill>
                <a:srgbClr val="FF40FF"/>
              </a:solidFill>
              <a:prstDash val="solid"/>
              <a:round/>
              <a:headEnd type="none" w="med" len="med"/>
              <a:tailEnd type="none" w="med" len="med"/>
            </a:ln>
            <a:effectLst/>
          </p:spPr>
        </p:cxnSp>
      </p:grpSp>
      <p:sp>
        <p:nvSpPr>
          <p:cNvPr id="46" name="文本框 45">
            <a:extLst>
              <a:ext uri="{FF2B5EF4-FFF2-40B4-BE49-F238E27FC236}">
                <a16:creationId xmlns:a16="http://schemas.microsoft.com/office/drawing/2014/main" id="{D7470108-9DB5-467A-967E-0857F6F50649}"/>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74" name="矩形 73">
            <a:extLst>
              <a:ext uri="{FF2B5EF4-FFF2-40B4-BE49-F238E27FC236}">
                <a16:creationId xmlns:a16="http://schemas.microsoft.com/office/drawing/2014/main" id="{F9FB2673-8DC9-4569-89EB-914BBC1925FE}"/>
              </a:ext>
            </a:extLst>
          </p:cNvPr>
          <p:cNvSpPr/>
          <p:nvPr/>
        </p:nvSpPr>
        <p:spPr>
          <a:xfrm>
            <a:off x="2593735" y="14710"/>
            <a:ext cx="5190845" cy="461665"/>
          </a:xfrm>
          <a:prstGeom prst="rect">
            <a:avLst/>
          </a:prstGeom>
        </p:spPr>
        <p:txBody>
          <a:bodyPr wrap="non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SMART climate prediction:  principle</a:t>
            </a:r>
            <a:endParaRPr kumimoji="1" lang="zh-CN" altLang="en-US" sz="2400" b="1" kern="0" dirty="0">
              <a:solidFill>
                <a:srgbClr val="FF0000"/>
              </a:solidFill>
              <a:ea typeface="黑体" panose="02010609060101010101" pitchFamily="49" charset="-122"/>
              <a:cs typeface="Times New Roman" panose="02020603050405020304" pitchFamily="18" charset="0"/>
            </a:endParaRPr>
          </a:p>
        </p:txBody>
      </p:sp>
      <p:sp>
        <p:nvSpPr>
          <p:cNvPr id="71" name="TextBox 10">
            <a:extLst>
              <a:ext uri="{FF2B5EF4-FFF2-40B4-BE49-F238E27FC236}">
                <a16:creationId xmlns:a16="http://schemas.microsoft.com/office/drawing/2014/main" id="{C927806C-F4DE-4A19-87A2-93F94B2A285B}"/>
              </a:ext>
            </a:extLst>
          </p:cNvPr>
          <p:cNvSpPr txBox="1"/>
          <p:nvPr/>
        </p:nvSpPr>
        <p:spPr>
          <a:xfrm>
            <a:off x="434797" y="591421"/>
            <a:ext cx="3348995" cy="400110"/>
          </a:xfrm>
          <a:prstGeom prst="rect">
            <a:avLst/>
          </a:prstGeom>
          <a:noFill/>
        </p:spPr>
        <p:txBody>
          <a:bodyPr wrap="none" rtlCol="0">
            <a:spAutoFit/>
          </a:bodyPr>
          <a:lstStyle/>
          <a:p>
            <a:pPr algn="ctr"/>
            <a:r>
              <a:rPr lang="en-US" altLang="zh-CN" sz="2000" b="1" dirty="0">
                <a:solidFill>
                  <a:srgbClr val="000000"/>
                </a:solidFill>
              </a:rPr>
              <a:t>Optimal combination of SMs</a:t>
            </a:r>
            <a:endParaRPr lang="zh-CN" altLang="en-US" sz="2000" b="1" dirty="0">
              <a:solidFill>
                <a:srgbClr val="FF0000"/>
              </a:solidFill>
            </a:endParaRPr>
          </a:p>
        </p:txBody>
      </p:sp>
    </p:spTree>
    <p:extLst>
      <p:ext uri="{BB962C8B-B14F-4D97-AF65-F5344CB8AC3E}">
        <p14:creationId xmlns:p14="http://schemas.microsoft.com/office/powerpoint/2010/main" val="16830401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 name="文本框 47">
            <a:extLst>
              <a:ext uri="{FF2B5EF4-FFF2-40B4-BE49-F238E27FC236}">
                <a16:creationId xmlns:a16="http://schemas.microsoft.com/office/drawing/2014/main" id="{9EA08006-88BC-4534-A14D-317F1C4D1EE3}"/>
              </a:ext>
            </a:extLst>
          </p:cNvPr>
          <p:cNvSpPr txBox="1"/>
          <p:nvPr/>
        </p:nvSpPr>
        <p:spPr>
          <a:xfrm>
            <a:off x="1296632" y="540354"/>
            <a:ext cx="5726355" cy="584775"/>
          </a:xfrm>
          <a:prstGeom prst="rect">
            <a:avLst/>
          </a:prstGeom>
          <a:noFill/>
        </p:spPr>
        <p:txBody>
          <a:bodyPr wrap="square">
            <a:spAutoFit/>
          </a:bodyPr>
          <a:lstStyle/>
          <a:p>
            <a:pPr algn="ctr">
              <a:defRPr/>
            </a:pPr>
            <a:r>
              <a:rPr lang="zh-CN" altLang="en-US" sz="1600" b="1" dirty="0">
                <a:solidFill>
                  <a:srgbClr val="0000FF"/>
                </a:solidFill>
                <a:ea typeface="楷体" panose="02010609060101010101" pitchFamily="49" charset="-122"/>
                <a:cs typeface="Times New Roman" pitchFamily="18" charset="0"/>
              </a:rPr>
              <a:t>（</a:t>
            </a:r>
            <a:r>
              <a:rPr lang="en-US" altLang="zh-CN" sz="1600" b="1" dirty="0">
                <a:solidFill>
                  <a:srgbClr val="0000FF"/>
                </a:solidFill>
                <a:ea typeface="楷体" panose="02010609060101010101" pitchFamily="49" charset="-122"/>
                <a:cs typeface="Times New Roman" pitchFamily="18" charset="0"/>
              </a:rPr>
              <a:t>A</a:t>
            </a:r>
            <a:r>
              <a:rPr lang="zh-CN" altLang="en-US" sz="1600" b="1" dirty="0">
                <a:solidFill>
                  <a:srgbClr val="0000FF"/>
                </a:solidFill>
                <a:ea typeface="楷体" panose="02010609060101010101" pitchFamily="49" charset="-122"/>
                <a:cs typeface="Times New Roman" pitchFamily="18" charset="0"/>
              </a:rPr>
              <a:t>）</a:t>
            </a:r>
            <a:r>
              <a:rPr lang="en-US" altLang="zh-CN" sz="1600" b="1" dirty="0">
                <a:solidFill>
                  <a:srgbClr val="0000FF"/>
                </a:solidFill>
                <a:ea typeface="楷体" panose="02010609060101010101" pitchFamily="49" charset="-122"/>
                <a:cs typeface="Times New Roman" pitchFamily="18" charset="0"/>
              </a:rPr>
              <a:t>SMART</a:t>
            </a:r>
            <a:r>
              <a:rPr lang="zh-CN" altLang="en-US" sz="1600" b="1" dirty="0">
                <a:solidFill>
                  <a:srgbClr val="0000FF"/>
                </a:solidFill>
                <a:ea typeface="楷体" panose="02010609060101010101" pitchFamily="49" charset="-122"/>
                <a:cs typeface="Times New Roman" pitchFamily="18" charset="0"/>
              </a:rPr>
              <a:t> </a:t>
            </a:r>
            <a:r>
              <a:rPr lang="en-US" altLang="zh-CN" sz="1600" b="1" dirty="0">
                <a:solidFill>
                  <a:srgbClr val="0000FF"/>
                </a:solidFill>
                <a:ea typeface="楷体" panose="02010609060101010101" pitchFamily="49" charset="-122"/>
                <a:cs typeface="Times New Roman" pitchFamily="18" charset="0"/>
              </a:rPr>
              <a:t>physical-statistical seasonal prediction system</a:t>
            </a:r>
          </a:p>
          <a:p>
            <a:pPr algn="ctr">
              <a:defRPr/>
            </a:pPr>
            <a:r>
              <a:rPr lang="zh-CN" altLang="en-US" sz="1600" b="1" dirty="0">
                <a:solidFill>
                  <a:srgbClr val="0000FF"/>
                </a:solidFill>
                <a:ea typeface="楷体" panose="02010609060101010101" pitchFamily="49" charset="-122"/>
                <a:cs typeface="Times New Roman" pitchFamily="18" charset="0"/>
              </a:rPr>
              <a:t>（</a:t>
            </a:r>
            <a:r>
              <a:rPr lang="en-US" altLang="zh-CN" sz="1600" b="1" dirty="0">
                <a:solidFill>
                  <a:srgbClr val="0000FF"/>
                </a:solidFill>
                <a:ea typeface="楷体" panose="02010609060101010101" pitchFamily="49" charset="-122"/>
                <a:cs typeface="Times New Roman" pitchFamily="18" charset="0"/>
              </a:rPr>
              <a:t>SMART-PSM-SPS</a:t>
            </a:r>
            <a:r>
              <a:rPr lang="zh-CN" altLang="en-US" sz="1600" b="1" dirty="0">
                <a:solidFill>
                  <a:srgbClr val="0000FF"/>
                </a:solidFill>
                <a:ea typeface="楷体" panose="02010609060101010101" pitchFamily="49" charset="-122"/>
                <a:cs typeface="Times New Roman" pitchFamily="18" charset="0"/>
              </a:rPr>
              <a:t>）</a:t>
            </a:r>
          </a:p>
        </p:txBody>
      </p:sp>
      <p:grpSp>
        <p:nvGrpSpPr>
          <p:cNvPr id="13" name="组合 12"/>
          <p:cNvGrpSpPr/>
          <p:nvPr/>
        </p:nvGrpSpPr>
        <p:grpSpPr>
          <a:xfrm>
            <a:off x="1047552" y="1129309"/>
            <a:ext cx="7920880" cy="4475293"/>
            <a:chOff x="2302386" y="697260"/>
            <a:chExt cx="4645878" cy="4835333"/>
          </a:xfrm>
        </p:grpSpPr>
        <p:sp>
          <p:nvSpPr>
            <p:cNvPr id="52" name="圆角矩形 26">
              <a:extLst>
                <a:ext uri="{FF2B5EF4-FFF2-40B4-BE49-F238E27FC236}">
                  <a16:creationId xmlns:a16="http://schemas.microsoft.com/office/drawing/2014/main" id="{5F0A0515-2BCA-47DC-AD49-419D74F38B5C}"/>
                </a:ext>
              </a:extLst>
            </p:cNvPr>
            <p:cNvSpPr/>
            <p:nvPr/>
          </p:nvSpPr>
          <p:spPr>
            <a:xfrm>
              <a:off x="2302386" y="697260"/>
              <a:ext cx="4645878" cy="4835333"/>
            </a:xfrm>
            <a:prstGeom prst="roundRect">
              <a:avLst/>
            </a:prstGeom>
            <a:solidFill>
              <a:schemeClr val="bg1">
                <a:lumMod val="95000"/>
              </a:schemeClr>
            </a:solidFill>
            <a:ln w="19050">
              <a:solidFill>
                <a:srgbClr val="103AE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127"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id="{001B291A-630F-0640-AC5F-CDD12C746ACA}"/>
                </a:ext>
              </a:extLst>
            </p:cNvPr>
            <p:cNvSpPr/>
            <p:nvPr/>
          </p:nvSpPr>
          <p:spPr>
            <a:xfrm>
              <a:off x="2698869" y="952708"/>
              <a:ext cx="913602" cy="3726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lgn="ctr" eaLnBrk="1" hangingPunct="1">
                <a:defRPr/>
              </a:pP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前期热带</a:t>
              </a:r>
              <a:r>
                <a:rPr lang="en-US" altLang="zh-CN"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OLR</a:t>
              </a:r>
              <a:endPar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5" name="矩形 4">
              <a:extLst>
                <a:ext uri="{FF2B5EF4-FFF2-40B4-BE49-F238E27FC236}">
                  <a16:creationId xmlns:a16="http://schemas.microsoft.com/office/drawing/2014/main" id="{387931DE-141D-0F4E-9A06-C1EC51C0812C}"/>
                </a:ext>
              </a:extLst>
            </p:cNvPr>
            <p:cNvSpPr/>
            <p:nvPr/>
          </p:nvSpPr>
          <p:spPr>
            <a:xfrm>
              <a:off x="4168226" y="952708"/>
              <a:ext cx="912794" cy="3726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lgn="ctr" eaLnBrk="1" fontAlgn="auto" hangingPunct="1">
                <a:spcBef>
                  <a:spcPts val="0"/>
                </a:spcBef>
                <a:spcAft>
                  <a:spcPts val="0"/>
                </a:spcAft>
                <a:defRPr/>
              </a:pP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预测变量</a:t>
              </a:r>
            </a:p>
          </p:txBody>
        </p:sp>
        <p:sp>
          <p:nvSpPr>
            <p:cNvPr id="6" name="矩形 5">
              <a:extLst>
                <a:ext uri="{FF2B5EF4-FFF2-40B4-BE49-F238E27FC236}">
                  <a16:creationId xmlns:a16="http://schemas.microsoft.com/office/drawing/2014/main" id="{F2359EED-5DB2-D24B-BADB-28CADA4B8887}"/>
                </a:ext>
              </a:extLst>
            </p:cNvPr>
            <p:cNvSpPr/>
            <p:nvPr/>
          </p:nvSpPr>
          <p:spPr>
            <a:xfrm>
              <a:off x="5636775" y="936825"/>
              <a:ext cx="911986" cy="37264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lvl1pPr>
                <a:defRPr sz="2000">
                  <a:solidFill>
                    <a:schemeClr val="tx1"/>
                  </a:solidFill>
                  <a:latin typeface="Times New Roman" charset="0"/>
                  <a:ea typeface="楷体_GB2312" charset="0"/>
                </a:defRPr>
              </a:lvl1pPr>
              <a:lvl2pPr marL="742950" indent="-285750">
                <a:defRPr sz="2000">
                  <a:solidFill>
                    <a:schemeClr val="tx1"/>
                  </a:solidFill>
                  <a:latin typeface="Times New Roman" charset="0"/>
                  <a:ea typeface="楷体_GB2312" charset="0"/>
                </a:defRPr>
              </a:lvl2pPr>
              <a:lvl3pPr marL="1143000" indent="-228600">
                <a:defRPr sz="2000">
                  <a:solidFill>
                    <a:schemeClr val="tx1"/>
                  </a:solidFill>
                  <a:latin typeface="Times New Roman" charset="0"/>
                  <a:ea typeface="楷体_GB2312" charset="0"/>
                </a:defRPr>
              </a:lvl3pPr>
              <a:lvl4pPr marL="1600200" indent="-228600">
                <a:defRPr sz="2000">
                  <a:solidFill>
                    <a:schemeClr val="tx1"/>
                  </a:solidFill>
                  <a:latin typeface="Times New Roman" charset="0"/>
                  <a:ea typeface="楷体_GB2312" charset="0"/>
                </a:defRPr>
              </a:lvl4pPr>
              <a:lvl5pPr marL="2057400" indent="-228600">
                <a:defRPr sz="2000">
                  <a:solidFill>
                    <a:schemeClr val="tx1"/>
                  </a:solidFill>
                  <a:latin typeface="Times New Roman" charset="0"/>
                  <a:ea typeface="楷体_GB2312" charset="0"/>
                </a:defRPr>
              </a:lvl5pPr>
              <a:lvl6pPr marL="2514600" indent="-228600" eaLnBrk="0" fontAlgn="base" hangingPunct="0">
                <a:spcBef>
                  <a:spcPct val="0"/>
                </a:spcBef>
                <a:spcAft>
                  <a:spcPct val="0"/>
                </a:spcAft>
                <a:defRPr sz="2000">
                  <a:solidFill>
                    <a:schemeClr val="tx1"/>
                  </a:solidFill>
                  <a:latin typeface="Times New Roman" charset="0"/>
                  <a:ea typeface="楷体_GB2312" charset="0"/>
                </a:defRPr>
              </a:lvl6pPr>
              <a:lvl7pPr marL="2971800" indent="-228600" eaLnBrk="0" fontAlgn="base" hangingPunct="0">
                <a:spcBef>
                  <a:spcPct val="0"/>
                </a:spcBef>
                <a:spcAft>
                  <a:spcPct val="0"/>
                </a:spcAft>
                <a:defRPr sz="2000">
                  <a:solidFill>
                    <a:schemeClr val="tx1"/>
                  </a:solidFill>
                  <a:latin typeface="Times New Roman" charset="0"/>
                  <a:ea typeface="楷体_GB2312" charset="0"/>
                </a:defRPr>
              </a:lvl7pPr>
              <a:lvl8pPr marL="3429000" indent="-228600" eaLnBrk="0" fontAlgn="base" hangingPunct="0">
                <a:spcBef>
                  <a:spcPct val="0"/>
                </a:spcBef>
                <a:spcAft>
                  <a:spcPct val="0"/>
                </a:spcAft>
                <a:defRPr sz="2000">
                  <a:solidFill>
                    <a:schemeClr val="tx1"/>
                  </a:solidFill>
                  <a:latin typeface="Times New Roman" charset="0"/>
                  <a:ea typeface="楷体_GB2312" charset="0"/>
                </a:defRPr>
              </a:lvl8pPr>
              <a:lvl9pPr marL="3886200" indent="-228600" eaLnBrk="0" fontAlgn="base" hangingPunct="0">
                <a:spcBef>
                  <a:spcPct val="0"/>
                </a:spcBef>
                <a:spcAft>
                  <a:spcPct val="0"/>
                </a:spcAft>
                <a:defRPr sz="2000">
                  <a:solidFill>
                    <a:schemeClr val="tx1"/>
                  </a:solidFill>
                  <a:latin typeface="Times New Roman" charset="0"/>
                  <a:ea typeface="楷体_GB2312" charset="0"/>
                </a:defRPr>
              </a:lvl9pPr>
            </a:lstStyle>
            <a:p>
              <a:pPr algn="ctr" eaLnBrk="1" hangingPunct="1">
                <a:defRPr/>
              </a:pP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前期中高纬</a:t>
              </a:r>
              <a:r>
                <a:rPr lang="en-US" altLang="zh-CN"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Z500</a:t>
              </a:r>
              <a:endPar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7" name="下箭头 6">
              <a:extLst>
                <a:ext uri="{FF2B5EF4-FFF2-40B4-BE49-F238E27FC236}">
                  <a16:creationId xmlns:a16="http://schemas.microsoft.com/office/drawing/2014/main" id="{4F8A270E-1588-3947-A15A-32C55DC6D3DD}"/>
                </a:ext>
              </a:extLst>
            </p:cNvPr>
            <p:cNvSpPr/>
            <p:nvPr/>
          </p:nvSpPr>
          <p:spPr>
            <a:xfrm>
              <a:off x="4405713" y="1373009"/>
              <a:ext cx="516980" cy="173496"/>
            </a:xfrm>
            <a:prstGeom prst="downArrow">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lgn="ctr" eaLnBrk="1" fontAlgn="auto" hangingPunct="1">
                <a:spcBef>
                  <a:spcPts val="0"/>
                </a:spcBef>
                <a:spcAft>
                  <a:spcPts val="0"/>
                </a:spcAft>
                <a:defRPr/>
              </a:pPr>
              <a:endParaRPr lang="zh-CN" altLang="en-US" sz="800"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8" name="下箭头 7">
              <a:extLst>
                <a:ext uri="{FF2B5EF4-FFF2-40B4-BE49-F238E27FC236}">
                  <a16:creationId xmlns:a16="http://schemas.microsoft.com/office/drawing/2014/main" id="{75999F62-876F-834B-A7CD-DC5FF55E78A0}"/>
                </a:ext>
              </a:extLst>
            </p:cNvPr>
            <p:cNvSpPr/>
            <p:nvPr/>
          </p:nvSpPr>
          <p:spPr>
            <a:xfrm>
              <a:off x="5874260" y="1373009"/>
              <a:ext cx="516172" cy="173496"/>
            </a:xfrm>
            <a:prstGeom prst="downArrow">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lgn="ctr" eaLnBrk="1" fontAlgn="auto" hangingPunct="1">
                <a:spcBef>
                  <a:spcPts val="0"/>
                </a:spcBef>
                <a:spcAft>
                  <a:spcPts val="0"/>
                </a:spcAft>
                <a:defRPr/>
              </a:pPr>
              <a:endParaRPr lang="zh-CN" altLang="en-US" sz="800"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9" name="下箭头 8">
              <a:extLst>
                <a:ext uri="{FF2B5EF4-FFF2-40B4-BE49-F238E27FC236}">
                  <a16:creationId xmlns:a16="http://schemas.microsoft.com/office/drawing/2014/main" id="{90BCFE02-5462-3048-B764-E7FAF4C3552B}"/>
                </a:ext>
              </a:extLst>
            </p:cNvPr>
            <p:cNvSpPr/>
            <p:nvPr/>
          </p:nvSpPr>
          <p:spPr>
            <a:xfrm>
              <a:off x="2937973" y="1373009"/>
              <a:ext cx="515365" cy="173496"/>
            </a:xfrm>
            <a:prstGeom prst="downArrow">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lgn="ctr" eaLnBrk="1" fontAlgn="auto" hangingPunct="1">
                <a:spcBef>
                  <a:spcPts val="0"/>
                </a:spcBef>
                <a:spcAft>
                  <a:spcPts val="0"/>
                </a:spcAft>
                <a:defRPr/>
              </a:pPr>
              <a:endParaRPr lang="zh-CN" altLang="en-US" sz="800"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0" name="矩形 9">
              <a:extLst>
                <a:ext uri="{FF2B5EF4-FFF2-40B4-BE49-F238E27FC236}">
                  <a16:creationId xmlns:a16="http://schemas.microsoft.com/office/drawing/2014/main" id="{5E81B6C6-E132-FB40-88C6-148B42A8150B}"/>
                </a:ext>
              </a:extLst>
            </p:cNvPr>
            <p:cNvSpPr/>
            <p:nvPr/>
          </p:nvSpPr>
          <p:spPr>
            <a:xfrm>
              <a:off x="2739258" y="1617369"/>
              <a:ext cx="912794" cy="3726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lvl1pPr>
                <a:defRPr sz="2000">
                  <a:solidFill>
                    <a:schemeClr val="tx1"/>
                  </a:solidFill>
                  <a:latin typeface="Times New Roman" charset="0"/>
                  <a:ea typeface="楷体_GB2312" charset="0"/>
                </a:defRPr>
              </a:lvl1pPr>
              <a:lvl2pPr marL="742950" indent="-285750">
                <a:defRPr sz="2000">
                  <a:solidFill>
                    <a:schemeClr val="tx1"/>
                  </a:solidFill>
                  <a:latin typeface="Times New Roman" charset="0"/>
                  <a:ea typeface="楷体_GB2312" charset="0"/>
                </a:defRPr>
              </a:lvl2pPr>
              <a:lvl3pPr marL="1143000" indent="-228600">
                <a:defRPr sz="2000">
                  <a:solidFill>
                    <a:schemeClr val="tx1"/>
                  </a:solidFill>
                  <a:latin typeface="Times New Roman" charset="0"/>
                  <a:ea typeface="楷体_GB2312" charset="0"/>
                </a:defRPr>
              </a:lvl3pPr>
              <a:lvl4pPr marL="1600200" indent="-228600">
                <a:defRPr sz="2000">
                  <a:solidFill>
                    <a:schemeClr val="tx1"/>
                  </a:solidFill>
                  <a:latin typeface="Times New Roman" charset="0"/>
                  <a:ea typeface="楷体_GB2312" charset="0"/>
                </a:defRPr>
              </a:lvl4pPr>
              <a:lvl5pPr marL="2057400" indent="-228600">
                <a:defRPr sz="2000">
                  <a:solidFill>
                    <a:schemeClr val="tx1"/>
                  </a:solidFill>
                  <a:latin typeface="Times New Roman" charset="0"/>
                  <a:ea typeface="楷体_GB2312" charset="0"/>
                </a:defRPr>
              </a:lvl5pPr>
              <a:lvl6pPr marL="2514600" indent="-228600" eaLnBrk="0" fontAlgn="base" hangingPunct="0">
                <a:spcBef>
                  <a:spcPct val="0"/>
                </a:spcBef>
                <a:spcAft>
                  <a:spcPct val="0"/>
                </a:spcAft>
                <a:defRPr sz="2000">
                  <a:solidFill>
                    <a:schemeClr val="tx1"/>
                  </a:solidFill>
                  <a:latin typeface="Times New Roman" charset="0"/>
                  <a:ea typeface="楷体_GB2312" charset="0"/>
                </a:defRPr>
              </a:lvl6pPr>
              <a:lvl7pPr marL="2971800" indent="-228600" eaLnBrk="0" fontAlgn="base" hangingPunct="0">
                <a:spcBef>
                  <a:spcPct val="0"/>
                </a:spcBef>
                <a:spcAft>
                  <a:spcPct val="0"/>
                </a:spcAft>
                <a:defRPr sz="2000">
                  <a:solidFill>
                    <a:schemeClr val="tx1"/>
                  </a:solidFill>
                  <a:latin typeface="Times New Roman" charset="0"/>
                  <a:ea typeface="楷体_GB2312" charset="0"/>
                </a:defRPr>
              </a:lvl7pPr>
              <a:lvl8pPr marL="3429000" indent="-228600" eaLnBrk="0" fontAlgn="base" hangingPunct="0">
                <a:spcBef>
                  <a:spcPct val="0"/>
                </a:spcBef>
                <a:spcAft>
                  <a:spcPct val="0"/>
                </a:spcAft>
                <a:defRPr sz="2000">
                  <a:solidFill>
                    <a:schemeClr val="tx1"/>
                  </a:solidFill>
                  <a:latin typeface="Times New Roman" charset="0"/>
                  <a:ea typeface="楷体_GB2312" charset="0"/>
                </a:defRPr>
              </a:lvl8pPr>
              <a:lvl9pPr marL="3886200" indent="-228600" eaLnBrk="0" fontAlgn="base" hangingPunct="0">
                <a:spcBef>
                  <a:spcPct val="0"/>
                </a:spcBef>
                <a:spcAft>
                  <a:spcPct val="0"/>
                </a:spcAft>
                <a:defRPr sz="2000">
                  <a:solidFill>
                    <a:schemeClr val="tx1"/>
                  </a:solidFill>
                  <a:latin typeface="Times New Roman" charset="0"/>
                  <a:ea typeface="楷体_GB2312" charset="0"/>
                </a:defRPr>
              </a:lvl9pPr>
            </a:lstStyle>
            <a:p>
              <a:pPr algn="ctr" eaLnBrk="1" hangingPunct="1">
                <a:defRPr/>
              </a:pP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前期热带</a:t>
              </a:r>
              <a:r>
                <a:rPr lang="en-US" altLang="zh-CN"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OLR</a:t>
              </a:r>
            </a:p>
            <a:p>
              <a:pPr algn="ctr" eaLnBrk="1" hangingPunct="1">
                <a:defRPr/>
              </a:pP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异常相对倾向</a:t>
              </a:r>
              <a:r>
                <a:rPr lang="en-US" altLang="zh-CN"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ART</a:t>
              </a:r>
              <a:endPar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1" name="矩形 10">
              <a:extLst>
                <a:ext uri="{FF2B5EF4-FFF2-40B4-BE49-F238E27FC236}">
                  <a16:creationId xmlns:a16="http://schemas.microsoft.com/office/drawing/2014/main" id="{89EA7CD6-F56F-ED4B-B11F-CA845FCA72DB}"/>
                </a:ext>
              </a:extLst>
            </p:cNvPr>
            <p:cNvSpPr/>
            <p:nvPr/>
          </p:nvSpPr>
          <p:spPr>
            <a:xfrm>
              <a:off x="4207000" y="1617369"/>
              <a:ext cx="912794" cy="3726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lvl1pPr>
                <a:defRPr sz="2000">
                  <a:solidFill>
                    <a:schemeClr val="tx1"/>
                  </a:solidFill>
                  <a:latin typeface="Times New Roman" charset="0"/>
                  <a:ea typeface="楷体_GB2312" charset="0"/>
                </a:defRPr>
              </a:lvl1pPr>
              <a:lvl2pPr marL="742950" indent="-285750">
                <a:defRPr sz="2000">
                  <a:solidFill>
                    <a:schemeClr val="tx1"/>
                  </a:solidFill>
                  <a:latin typeface="Times New Roman" charset="0"/>
                  <a:ea typeface="楷体_GB2312" charset="0"/>
                </a:defRPr>
              </a:lvl2pPr>
              <a:lvl3pPr marL="1143000" indent="-228600">
                <a:defRPr sz="2000">
                  <a:solidFill>
                    <a:schemeClr val="tx1"/>
                  </a:solidFill>
                  <a:latin typeface="Times New Roman" charset="0"/>
                  <a:ea typeface="楷体_GB2312" charset="0"/>
                </a:defRPr>
              </a:lvl3pPr>
              <a:lvl4pPr marL="1600200" indent="-228600">
                <a:defRPr sz="2000">
                  <a:solidFill>
                    <a:schemeClr val="tx1"/>
                  </a:solidFill>
                  <a:latin typeface="Times New Roman" charset="0"/>
                  <a:ea typeface="楷体_GB2312" charset="0"/>
                </a:defRPr>
              </a:lvl4pPr>
              <a:lvl5pPr marL="2057400" indent="-228600">
                <a:defRPr sz="2000">
                  <a:solidFill>
                    <a:schemeClr val="tx1"/>
                  </a:solidFill>
                  <a:latin typeface="Times New Roman" charset="0"/>
                  <a:ea typeface="楷体_GB2312" charset="0"/>
                </a:defRPr>
              </a:lvl5pPr>
              <a:lvl6pPr marL="2514600" indent="-228600" eaLnBrk="0" fontAlgn="base" hangingPunct="0">
                <a:spcBef>
                  <a:spcPct val="0"/>
                </a:spcBef>
                <a:spcAft>
                  <a:spcPct val="0"/>
                </a:spcAft>
                <a:defRPr sz="2000">
                  <a:solidFill>
                    <a:schemeClr val="tx1"/>
                  </a:solidFill>
                  <a:latin typeface="Times New Roman" charset="0"/>
                  <a:ea typeface="楷体_GB2312" charset="0"/>
                </a:defRPr>
              </a:lvl6pPr>
              <a:lvl7pPr marL="2971800" indent="-228600" eaLnBrk="0" fontAlgn="base" hangingPunct="0">
                <a:spcBef>
                  <a:spcPct val="0"/>
                </a:spcBef>
                <a:spcAft>
                  <a:spcPct val="0"/>
                </a:spcAft>
                <a:defRPr sz="2000">
                  <a:solidFill>
                    <a:schemeClr val="tx1"/>
                  </a:solidFill>
                  <a:latin typeface="Times New Roman" charset="0"/>
                  <a:ea typeface="楷体_GB2312" charset="0"/>
                </a:defRPr>
              </a:lvl7pPr>
              <a:lvl8pPr marL="3429000" indent="-228600" eaLnBrk="0" fontAlgn="base" hangingPunct="0">
                <a:spcBef>
                  <a:spcPct val="0"/>
                </a:spcBef>
                <a:spcAft>
                  <a:spcPct val="0"/>
                </a:spcAft>
                <a:defRPr sz="2000">
                  <a:solidFill>
                    <a:schemeClr val="tx1"/>
                  </a:solidFill>
                  <a:latin typeface="Times New Roman" charset="0"/>
                  <a:ea typeface="楷体_GB2312" charset="0"/>
                </a:defRPr>
              </a:lvl8pPr>
              <a:lvl9pPr marL="3886200" indent="-228600" eaLnBrk="0" fontAlgn="base" hangingPunct="0">
                <a:spcBef>
                  <a:spcPct val="0"/>
                </a:spcBef>
                <a:spcAft>
                  <a:spcPct val="0"/>
                </a:spcAft>
                <a:defRPr sz="2000">
                  <a:solidFill>
                    <a:schemeClr val="tx1"/>
                  </a:solidFill>
                  <a:latin typeface="Times New Roman" charset="0"/>
                  <a:ea typeface="楷体_GB2312" charset="0"/>
                </a:defRPr>
              </a:lvl9pPr>
            </a:lstStyle>
            <a:p>
              <a:pPr algn="ctr" eaLnBrk="1" hangingPunct="1">
                <a:defRPr/>
              </a:pP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预测变量</a:t>
              </a:r>
              <a:endParaRPr lang="en-US" altLang="zh-CN"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endParaRPr>
            </a:p>
            <a:p>
              <a:pPr algn="ctr" eaLnBrk="1" hangingPunct="1">
                <a:defRPr/>
              </a:pP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异常相对倾向</a:t>
              </a:r>
              <a:r>
                <a:rPr lang="en-US" altLang="zh-CN"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ART</a:t>
              </a:r>
              <a:endPar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2" name="矩形 11">
              <a:extLst>
                <a:ext uri="{FF2B5EF4-FFF2-40B4-BE49-F238E27FC236}">
                  <a16:creationId xmlns:a16="http://schemas.microsoft.com/office/drawing/2014/main" id="{EF1104DD-1F9F-D342-A029-C0AD7E8E1116}"/>
                </a:ext>
              </a:extLst>
            </p:cNvPr>
            <p:cNvSpPr/>
            <p:nvPr/>
          </p:nvSpPr>
          <p:spPr>
            <a:xfrm>
              <a:off x="5675546" y="1617369"/>
              <a:ext cx="913602" cy="3726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lvl1pPr>
                <a:defRPr sz="2000">
                  <a:solidFill>
                    <a:schemeClr val="tx1"/>
                  </a:solidFill>
                  <a:latin typeface="Times New Roman" charset="0"/>
                  <a:ea typeface="楷体_GB2312" charset="0"/>
                </a:defRPr>
              </a:lvl1pPr>
              <a:lvl2pPr marL="742950" indent="-285750">
                <a:defRPr sz="2000">
                  <a:solidFill>
                    <a:schemeClr val="tx1"/>
                  </a:solidFill>
                  <a:latin typeface="Times New Roman" charset="0"/>
                  <a:ea typeface="楷体_GB2312" charset="0"/>
                </a:defRPr>
              </a:lvl2pPr>
              <a:lvl3pPr marL="1143000" indent="-228600">
                <a:defRPr sz="2000">
                  <a:solidFill>
                    <a:schemeClr val="tx1"/>
                  </a:solidFill>
                  <a:latin typeface="Times New Roman" charset="0"/>
                  <a:ea typeface="楷体_GB2312" charset="0"/>
                </a:defRPr>
              </a:lvl3pPr>
              <a:lvl4pPr marL="1600200" indent="-228600">
                <a:defRPr sz="2000">
                  <a:solidFill>
                    <a:schemeClr val="tx1"/>
                  </a:solidFill>
                  <a:latin typeface="Times New Roman" charset="0"/>
                  <a:ea typeface="楷体_GB2312" charset="0"/>
                </a:defRPr>
              </a:lvl4pPr>
              <a:lvl5pPr marL="2057400" indent="-228600">
                <a:defRPr sz="2000">
                  <a:solidFill>
                    <a:schemeClr val="tx1"/>
                  </a:solidFill>
                  <a:latin typeface="Times New Roman" charset="0"/>
                  <a:ea typeface="楷体_GB2312" charset="0"/>
                </a:defRPr>
              </a:lvl5pPr>
              <a:lvl6pPr marL="2514600" indent="-228600" eaLnBrk="0" fontAlgn="base" hangingPunct="0">
                <a:spcBef>
                  <a:spcPct val="0"/>
                </a:spcBef>
                <a:spcAft>
                  <a:spcPct val="0"/>
                </a:spcAft>
                <a:defRPr sz="2000">
                  <a:solidFill>
                    <a:schemeClr val="tx1"/>
                  </a:solidFill>
                  <a:latin typeface="Times New Roman" charset="0"/>
                  <a:ea typeface="楷体_GB2312" charset="0"/>
                </a:defRPr>
              </a:lvl6pPr>
              <a:lvl7pPr marL="2971800" indent="-228600" eaLnBrk="0" fontAlgn="base" hangingPunct="0">
                <a:spcBef>
                  <a:spcPct val="0"/>
                </a:spcBef>
                <a:spcAft>
                  <a:spcPct val="0"/>
                </a:spcAft>
                <a:defRPr sz="2000">
                  <a:solidFill>
                    <a:schemeClr val="tx1"/>
                  </a:solidFill>
                  <a:latin typeface="Times New Roman" charset="0"/>
                  <a:ea typeface="楷体_GB2312" charset="0"/>
                </a:defRPr>
              </a:lvl7pPr>
              <a:lvl8pPr marL="3429000" indent="-228600" eaLnBrk="0" fontAlgn="base" hangingPunct="0">
                <a:spcBef>
                  <a:spcPct val="0"/>
                </a:spcBef>
                <a:spcAft>
                  <a:spcPct val="0"/>
                </a:spcAft>
                <a:defRPr sz="2000">
                  <a:solidFill>
                    <a:schemeClr val="tx1"/>
                  </a:solidFill>
                  <a:latin typeface="Times New Roman" charset="0"/>
                  <a:ea typeface="楷体_GB2312" charset="0"/>
                </a:defRPr>
              </a:lvl8pPr>
              <a:lvl9pPr marL="3886200" indent="-228600" eaLnBrk="0" fontAlgn="base" hangingPunct="0">
                <a:spcBef>
                  <a:spcPct val="0"/>
                </a:spcBef>
                <a:spcAft>
                  <a:spcPct val="0"/>
                </a:spcAft>
                <a:defRPr sz="2000">
                  <a:solidFill>
                    <a:schemeClr val="tx1"/>
                  </a:solidFill>
                  <a:latin typeface="Times New Roman" charset="0"/>
                  <a:ea typeface="楷体_GB2312" charset="0"/>
                </a:defRPr>
              </a:lvl9pPr>
            </a:lstStyle>
            <a:p>
              <a:pPr algn="ctr" eaLnBrk="1" hangingPunct="1">
                <a:defRPr/>
              </a:pP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前期中高纬</a:t>
              </a:r>
              <a:r>
                <a:rPr lang="en-US" altLang="zh-CN"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Z500</a:t>
              </a:r>
            </a:p>
            <a:p>
              <a:pPr algn="ctr" eaLnBrk="1" hangingPunct="1">
                <a:defRPr/>
              </a:pP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异常相对倾向</a:t>
              </a:r>
              <a:r>
                <a:rPr lang="en-US" altLang="zh-CN"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ART</a:t>
              </a:r>
              <a:endPar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6" name="燕尾形箭头 15">
              <a:extLst>
                <a:ext uri="{FF2B5EF4-FFF2-40B4-BE49-F238E27FC236}">
                  <a16:creationId xmlns:a16="http://schemas.microsoft.com/office/drawing/2014/main" id="{BAD101D1-B0A0-4A4F-963D-24810E7BFC96}"/>
                </a:ext>
              </a:extLst>
            </p:cNvPr>
            <p:cNvSpPr/>
            <p:nvPr/>
          </p:nvSpPr>
          <p:spPr>
            <a:xfrm rot="5400000">
              <a:off x="3741155" y="1783146"/>
              <a:ext cx="376728" cy="952653"/>
            </a:xfrm>
            <a:prstGeom prst="notchedRigh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lIns="77925" tIns="38963" rIns="77925" bIns="38963" anchor="ctr"/>
            <a:lstStyle/>
            <a:p>
              <a:pPr algn="ctr" eaLnBrk="1" fontAlgn="auto" hangingPunct="1">
                <a:spcBef>
                  <a:spcPts val="0"/>
                </a:spcBef>
                <a:spcAft>
                  <a:spcPts val="0"/>
                </a:spcAft>
                <a:defRPr/>
              </a:pPr>
              <a:r>
                <a:rPr lang="en-US" altLang="zh-CN" sz="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SVD</a:t>
              </a:r>
              <a:endParaRPr lang="zh-CN" altLang="en-US" sz="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7" name="燕尾形箭头 16">
              <a:extLst>
                <a:ext uri="{FF2B5EF4-FFF2-40B4-BE49-F238E27FC236}">
                  <a16:creationId xmlns:a16="http://schemas.microsoft.com/office/drawing/2014/main" id="{D7BA17D7-C096-1440-99B4-4330A42F6F3F}"/>
                </a:ext>
              </a:extLst>
            </p:cNvPr>
            <p:cNvSpPr/>
            <p:nvPr/>
          </p:nvSpPr>
          <p:spPr>
            <a:xfrm rot="5400000">
              <a:off x="5209692" y="1783147"/>
              <a:ext cx="376461" cy="952653"/>
            </a:xfrm>
            <a:prstGeom prst="notchedRightArrow">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vert="vert270" lIns="77925" tIns="38963" rIns="77925" bIns="38963" anchor="ctr"/>
            <a:lstStyle/>
            <a:p>
              <a:pPr algn="ctr" eaLnBrk="1" fontAlgn="auto" hangingPunct="1">
                <a:spcBef>
                  <a:spcPts val="0"/>
                </a:spcBef>
                <a:spcAft>
                  <a:spcPts val="0"/>
                </a:spcAft>
                <a:defRPr/>
              </a:pPr>
              <a:r>
                <a:rPr lang="en-US" altLang="zh-CN" sz="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SVD</a:t>
              </a:r>
              <a:endParaRPr lang="zh-CN" altLang="en-US" sz="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8" name="椭圆 17">
              <a:extLst>
                <a:ext uri="{FF2B5EF4-FFF2-40B4-BE49-F238E27FC236}">
                  <a16:creationId xmlns:a16="http://schemas.microsoft.com/office/drawing/2014/main" id="{E3AC3246-0F7F-9B4A-B8D7-1BEED8BC7807}"/>
                </a:ext>
              </a:extLst>
            </p:cNvPr>
            <p:cNvSpPr/>
            <p:nvPr/>
          </p:nvSpPr>
          <p:spPr>
            <a:xfrm>
              <a:off x="3295014" y="2559378"/>
              <a:ext cx="1276986" cy="427631"/>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lvl1pPr>
                <a:defRPr sz="2000">
                  <a:solidFill>
                    <a:schemeClr val="tx1"/>
                  </a:solidFill>
                  <a:latin typeface="Times New Roman" charset="0"/>
                  <a:ea typeface="楷体_GB2312" charset="0"/>
                </a:defRPr>
              </a:lvl1pPr>
              <a:lvl2pPr marL="742950" indent="-285750">
                <a:defRPr sz="2000">
                  <a:solidFill>
                    <a:schemeClr val="tx1"/>
                  </a:solidFill>
                  <a:latin typeface="Times New Roman" charset="0"/>
                  <a:ea typeface="楷体_GB2312" charset="0"/>
                </a:defRPr>
              </a:lvl2pPr>
              <a:lvl3pPr marL="1143000" indent="-228600">
                <a:defRPr sz="2000">
                  <a:solidFill>
                    <a:schemeClr val="tx1"/>
                  </a:solidFill>
                  <a:latin typeface="Times New Roman" charset="0"/>
                  <a:ea typeface="楷体_GB2312" charset="0"/>
                </a:defRPr>
              </a:lvl3pPr>
              <a:lvl4pPr marL="1600200" indent="-228600">
                <a:defRPr sz="2000">
                  <a:solidFill>
                    <a:schemeClr val="tx1"/>
                  </a:solidFill>
                  <a:latin typeface="Times New Roman" charset="0"/>
                  <a:ea typeface="楷体_GB2312" charset="0"/>
                </a:defRPr>
              </a:lvl4pPr>
              <a:lvl5pPr marL="2057400" indent="-228600">
                <a:defRPr sz="2000">
                  <a:solidFill>
                    <a:schemeClr val="tx1"/>
                  </a:solidFill>
                  <a:latin typeface="Times New Roman" charset="0"/>
                  <a:ea typeface="楷体_GB2312" charset="0"/>
                </a:defRPr>
              </a:lvl5pPr>
              <a:lvl6pPr marL="2514600" indent="-228600" eaLnBrk="0" fontAlgn="base" hangingPunct="0">
                <a:spcBef>
                  <a:spcPct val="0"/>
                </a:spcBef>
                <a:spcAft>
                  <a:spcPct val="0"/>
                </a:spcAft>
                <a:defRPr sz="2000">
                  <a:solidFill>
                    <a:schemeClr val="tx1"/>
                  </a:solidFill>
                  <a:latin typeface="Times New Roman" charset="0"/>
                  <a:ea typeface="楷体_GB2312" charset="0"/>
                </a:defRPr>
              </a:lvl6pPr>
              <a:lvl7pPr marL="2971800" indent="-228600" eaLnBrk="0" fontAlgn="base" hangingPunct="0">
                <a:spcBef>
                  <a:spcPct val="0"/>
                </a:spcBef>
                <a:spcAft>
                  <a:spcPct val="0"/>
                </a:spcAft>
                <a:defRPr sz="2000">
                  <a:solidFill>
                    <a:schemeClr val="tx1"/>
                  </a:solidFill>
                  <a:latin typeface="Times New Roman" charset="0"/>
                  <a:ea typeface="楷体_GB2312" charset="0"/>
                </a:defRPr>
              </a:lvl7pPr>
              <a:lvl8pPr marL="3429000" indent="-228600" eaLnBrk="0" fontAlgn="base" hangingPunct="0">
                <a:spcBef>
                  <a:spcPct val="0"/>
                </a:spcBef>
                <a:spcAft>
                  <a:spcPct val="0"/>
                </a:spcAft>
                <a:defRPr sz="2000">
                  <a:solidFill>
                    <a:schemeClr val="tx1"/>
                  </a:solidFill>
                  <a:latin typeface="Times New Roman" charset="0"/>
                  <a:ea typeface="楷体_GB2312" charset="0"/>
                </a:defRPr>
              </a:lvl8pPr>
              <a:lvl9pPr marL="3886200" indent="-228600" eaLnBrk="0" fontAlgn="base" hangingPunct="0">
                <a:spcBef>
                  <a:spcPct val="0"/>
                </a:spcBef>
                <a:spcAft>
                  <a:spcPct val="0"/>
                </a:spcAft>
                <a:defRPr sz="2000">
                  <a:solidFill>
                    <a:schemeClr val="tx1"/>
                  </a:solidFill>
                  <a:latin typeface="Times New Roman" charset="0"/>
                  <a:ea typeface="楷体_GB2312" charset="0"/>
                </a:defRPr>
              </a:lvl9pPr>
            </a:lstStyle>
            <a:p>
              <a:pPr algn="ctr" eaLnBrk="1" hangingPunct="1">
                <a:defRPr/>
              </a:pPr>
              <a:r>
                <a:rPr lang="zh-CN" altLang="en-US"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决定预测变量</a:t>
              </a:r>
              <a:r>
                <a:rPr lang="en-US" altLang="zh-CN"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ART</a:t>
              </a:r>
              <a:r>
                <a:rPr lang="zh-CN" altLang="en-US"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的前期最优气候模态</a:t>
              </a:r>
              <a:r>
                <a:rPr lang="en-US" altLang="zh-CN"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SM</a:t>
              </a:r>
            </a:p>
          </p:txBody>
        </p:sp>
        <p:sp>
          <p:nvSpPr>
            <p:cNvPr id="19" name="椭圆 18">
              <a:extLst>
                <a:ext uri="{FF2B5EF4-FFF2-40B4-BE49-F238E27FC236}">
                  <a16:creationId xmlns:a16="http://schemas.microsoft.com/office/drawing/2014/main" id="{3C647E7F-CB5A-AB44-94DB-B18C05F341DD}"/>
                </a:ext>
              </a:extLst>
            </p:cNvPr>
            <p:cNvSpPr/>
            <p:nvPr/>
          </p:nvSpPr>
          <p:spPr>
            <a:xfrm>
              <a:off x="4729563" y="2559378"/>
              <a:ext cx="1264252" cy="427631"/>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lvl1pPr>
                <a:defRPr sz="2000">
                  <a:solidFill>
                    <a:schemeClr val="tx1"/>
                  </a:solidFill>
                  <a:latin typeface="Times New Roman" charset="0"/>
                  <a:ea typeface="楷体_GB2312" charset="0"/>
                </a:defRPr>
              </a:lvl1pPr>
              <a:lvl2pPr marL="742950" indent="-285750">
                <a:defRPr sz="2000">
                  <a:solidFill>
                    <a:schemeClr val="tx1"/>
                  </a:solidFill>
                  <a:latin typeface="Times New Roman" charset="0"/>
                  <a:ea typeface="楷体_GB2312" charset="0"/>
                </a:defRPr>
              </a:lvl2pPr>
              <a:lvl3pPr marL="1143000" indent="-228600">
                <a:defRPr sz="2000">
                  <a:solidFill>
                    <a:schemeClr val="tx1"/>
                  </a:solidFill>
                  <a:latin typeface="Times New Roman" charset="0"/>
                  <a:ea typeface="楷体_GB2312" charset="0"/>
                </a:defRPr>
              </a:lvl3pPr>
              <a:lvl4pPr marL="1600200" indent="-228600">
                <a:defRPr sz="2000">
                  <a:solidFill>
                    <a:schemeClr val="tx1"/>
                  </a:solidFill>
                  <a:latin typeface="Times New Roman" charset="0"/>
                  <a:ea typeface="楷体_GB2312" charset="0"/>
                </a:defRPr>
              </a:lvl4pPr>
              <a:lvl5pPr marL="2057400" indent="-228600">
                <a:defRPr sz="2000">
                  <a:solidFill>
                    <a:schemeClr val="tx1"/>
                  </a:solidFill>
                  <a:latin typeface="Times New Roman" charset="0"/>
                  <a:ea typeface="楷体_GB2312" charset="0"/>
                </a:defRPr>
              </a:lvl5pPr>
              <a:lvl6pPr marL="2514600" indent="-228600" eaLnBrk="0" fontAlgn="base" hangingPunct="0">
                <a:spcBef>
                  <a:spcPct val="0"/>
                </a:spcBef>
                <a:spcAft>
                  <a:spcPct val="0"/>
                </a:spcAft>
                <a:defRPr sz="2000">
                  <a:solidFill>
                    <a:schemeClr val="tx1"/>
                  </a:solidFill>
                  <a:latin typeface="Times New Roman" charset="0"/>
                  <a:ea typeface="楷体_GB2312" charset="0"/>
                </a:defRPr>
              </a:lvl6pPr>
              <a:lvl7pPr marL="2971800" indent="-228600" eaLnBrk="0" fontAlgn="base" hangingPunct="0">
                <a:spcBef>
                  <a:spcPct val="0"/>
                </a:spcBef>
                <a:spcAft>
                  <a:spcPct val="0"/>
                </a:spcAft>
                <a:defRPr sz="2000">
                  <a:solidFill>
                    <a:schemeClr val="tx1"/>
                  </a:solidFill>
                  <a:latin typeface="Times New Roman" charset="0"/>
                  <a:ea typeface="楷体_GB2312" charset="0"/>
                </a:defRPr>
              </a:lvl7pPr>
              <a:lvl8pPr marL="3429000" indent="-228600" eaLnBrk="0" fontAlgn="base" hangingPunct="0">
                <a:spcBef>
                  <a:spcPct val="0"/>
                </a:spcBef>
                <a:spcAft>
                  <a:spcPct val="0"/>
                </a:spcAft>
                <a:defRPr sz="2000">
                  <a:solidFill>
                    <a:schemeClr val="tx1"/>
                  </a:solidFill>
                  <a:latin typeface="Times New Roman" charset="0"/>
                  <a:ea typeface="楷体_GB2312" charset="0"/>
                </a:defRPr>
              </a:lvl8pPr>
              <a:lvl9pPr marL="3886200" indent="-228600" eaLnBrk="0" fontAlgn="base" hangingPunct="0">
                <a:spcBef>
                  <a:spcPct val="0"/>
                </a:spcBef>
                <a:spcAft>
                  <a:spcPct val="0"/>
                </a:spcAft>
                <a:defRPr sz="2000">
                  <a:solidFill>
                    <a:schemeClr val="tx1"/>
                  </a:solidFill>
                  <a:latin typeface="Times New Roman" charset="0"/>
                  <a:ea typeface="楷体_GB2312" charset="0"/>
                </a:defRPr>
              </a:lvl9pPr>
            </a:lstStyle>
            <a:p>
              <a:pPr algn="ctr" eaLnBrk="1" hangingPunct="1">
                <a:defRPr/>
              </a:pPr>
              <a:r>
                <a:rPr lang="zh-CN" altLang="en-US" sz="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决定预测变量</a:t>
              </a:r>
              <a:r>
                <a:rPr lang="en-US" altLang="zh-CN" sz="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ART</a:t>
              </a:r>
              <a:r>
                <a:rPr lang="zh-CN" altLang="en-US" sz="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的前期最优气候模态</a:t>
              </a:r>
              <a:r>
                <a:rPr lang="en-US" altLang="zh-CN" sz="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SM</a:t>
              </a:r>
              <a:endParaRPr lang="zh-CN" altLang="en-US" sz="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1" name="圆角矩形 20">
              <a:extLst>
                <a:ext uri="{FF2B5EF4-FFF2-40B4-BE49-F238E27FC236}">
                  <a16:creationId xmlns:a16="http://schemas.microsoft.com/office/drawing/2014/main" id="{0E4721A3-31BC-F748-A9CE-41D1A90DEA4F}"/>
                </a:ext>
              </a:extLst>
            </p:cNvPr>
            <p:cNvSpPr/>
            <p:nvPr/>
          </p:nvSpPr>
          <p:spPr>
            <a:xfrm>
              <a:off x="4088254" y="4428734"/>
              <a:ext cx="1151090" cy="498495"/>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lvl1pPr>
                <a:defRPr sz="2000">
                  <a:solidFill>
                    <a:schemeClr val="tx1"/>
                  </a:solidFill>
                  <a:latin typeface="Times New Roman" charset="0"/>
                  <a:ea typeface="楷体_GB2312" charset="0"/>
                </a:defRPr>
              </a:lvl1pPr>
              <a:lvl2pPr marL="742950" indent="-285750">
                <a:defRPr sz="2000">
                  <a:solidFill>
                    <a:schemeClr val="tx1"/>
                  </a:solidFill>
                  <a:latin typeface="Times New Roman" charset="0"/>
                  <a:ea typeface="楷体_GB2312" charset="0"/>
                </a:defRPr>
              </a:lvl2pPr>
              <a:lvl3pPr marL="1143000" indent="-228600">
                <a:defRPr sz="2000">
                  <a:solidFill>
                    <a:schemeClr val="tx1"/>
                  </a:solidFill>
                  <a:latin typeface="Times New Roman" charset="0"/>
                  <a:ea typeface="楷体_GB2312" charset="0"/>
                </a:defRPr>
              </a:lvl3pPr>
              <a:lvl4pPr marL="1600200" indent="-228600">
                <a:defRPr sz="2000">
                  <a:solidFill>
                    <a:schemeClr val="tx1"/>
                  </a:solidFill>
                  <a:latin typeface="Times New Roman" charset="0"/>
                  <a:ea typeface="楷体_GB2312" charset="0"/>
                </a:defRPr>
              </a:lvl4pPr>
              <a:lvl5pPr marL="2057400" indent="-228600">
                <a:defRPr sz="2000">
                  <a:solidFill>
                    <a:schemeClr val="tx1"/>
                  </a:solidFill>
                  <a:latin typeface="Times New Roman" charset="0"/>
                  <a:ea typeface="楷体_GB2312" charset="0"/>
                </a:defRPr>
              </a:lvl5pPr>
              <a:lvl6pPr marL="2514600" indent="-228600" eaLnBrk="0" fontAlgn="base" hangingPunct="0">
                <a:spcBef>
                  <a:spcPct val="0"/>
                </a:spcBef>
                <a:spcAft>
                  <a:spcPct val="0"/>
                </a:spcAft>
                <a:defRPr sz="2000">
                  <a:solidFill>
                    <a:schemeClr val="tx1"/>
                  </a:solidFill>
                  <a:latin typeface="Times New Roman" charset="0"/>
                  <a:ea typeface="楷体_GB2312" charset="0"/>
                </a:defRPr>
              </a:lvl6pPr>
              <a:lvl7pPr marL="2971800" indent="-228600" eaLnBrk="0" fontAlgn="base" hangingPunct="0">
                <a:spcBef>
                  <a:spcPct val="0"/>
                </a:spcBef>
                <a:spcAft>
                  <a:spcPct val="0"/>
                </a:spcAft>
                <a:defRPr sz="2000">
                  <a:solidFill>
                    <a:schemeClr val="tx1"/>
                  </a:solidFill>
                  <a:latin typeface="Times New Roman" charset="0"/>
                  <a:ea typeface="楷体_GB2312" charset="0"/>
                </a:defRPr>
              </a:lvl7pPr>
              <a:lvl8pPr marL="3429000" indent="-228600" eaLnBrk="0" fontAlgn="base" hangingPunct="0">
                <a:spcBef>
                  <a:spcPct val="0"/>
                </a:spcBef>
                <a:spcAft>
                  <a:spcPct val="0"/>
                </a:spcAft>
                <a:defRPr sz="2000">
                  <a:solidFill>
                    <a:schemeClr val="tx1"/>
                  </a:solidFill>
                  <a:latin typeface="Times New Roman" charset="0"/>
                  <a:ea typeface="楷体_GB2312" charset="0"/>
                </a:defRPr>
              </a:lvl8pPr>
              <a:lvl9pPr marL="3886200" indent="-228600" eaLnBrk="0" fontAlgn="base" hangingPunct="0">
                <a:spcBef>
                  <a:spcPct val="0"/>
                </a:spcBef>
                <a:spcAft>
                  <a:spcPct val="0"/>
                </a:spcAft>
                <a:defRPr sz="2000">
                  <a:solidFill>
                    <a:schemeClr val="tx1"/>
                  </a:solidFill>
                  <a:latin typeface="Times New Roman" charset="0"/>
                  <a:ea typeface="楷体_GB2312" charset="0"/>
                </a:defRPr>
              </a:lvl9pPr>
            </a:lstStyle>
            <a:p>
              <a:pPr algn="ctr" eaLnBrk="1" hangingPunct="1">
                <a:defRPr/>
              </a:pPr>
              <a:r>
                <a:rPr lang="zh-CN" altLang="en-US" sz="1200" b="1" dirty="0">
                  <a:solidFill>
                    <a:srgbClr val="FFFF00"/>
                  </a:solidFill>
                  <a:latin typeface="Times New Roman" panose="02020603050405020304" pitchFamily="18" charset="0"/>
                  <a:ea typeface="楷体" panose="02010609060101010101" pitchFamily="49" charset="-122"/>
                  <a:cs typeface="Times New Roman" panose="02020603050405020304" pitchFamily="18" charset="0"/>
                </a:rPr>
                <a:t>物理统计预测</a:t>
              </a:r>
              <a:endParaRPr lang="en-US" altLang="zh-CN" sz="1200" b="1" dirty="0">
                <a:solidFill>
                  <a:srgbClr val="FFFF00"/>
                </a:solidFill>
                <a:latin typeface="Times New Roman" panose="02020603050405020304" pitchFamily="18" charset="0"/>
                <a:ea typeface="楷体" panose="02010609060101010101" pitchFamily="49" charset="-122"/>
                <a:cs typeface="Times New Roman" panose="02020603050405020304" pitchFamily="18" charset="0"/>
              </a:endParaRPr>
            </a:p>
            <a:p>
              <a:pPr algn="ctr" eaLnBrk="1" hangingPunct="1">
                <a:defRPr/>
              </a:pPr>
              <a:r>
                <a:rPr lang="en-US" altLang="zh-CN" sz="1200" b="1" dirty="0">
                  <a:solidFill>
                    <a:srgbClr val="FFFF00"/>
                  </a:solidFill>
                  <a:latin typeface="Times New Roman" panose="02020603050405020304" pitchFamily="18" charset="0"/>
                  <a:ea typeface="楷体" panose="02010609060101010101" pitchFamily="49" charset="-122"/>
                  <a:cs typeface="Times New Roman" panose="02020603050405020304" pitchFamily="18" charset="0"/>
                </a:rPr>
                <a:t>SMART</a:t>
              </a:r>
              <a:r>
                <a:rPr lang="zh-CN" altLang="en-US" sz="1200" b="1" dirty="0">
                  <a:solidFill>
                    <a:srgbClr val="FFFF00"/>
                  </a:solidFill>
                  <a:latin typeface="Times New Roman" panose="02020603050405020304" pitchFamily="18" charset="0"/>
                  <a:ea typeface="楷体" panose="02010609060101010101" pitchFamily="49" charset="-122"/>
                  <a:cs typeface="Times New Roman" panose="02020603050405020304" pitchFamily="18" charset="0"/>
                </a:rPr>
                <a:t>模型</a:t>
              </a:r>
            </a:p>
          </p:txBody>
        </p:sp>
        <p:sp>
          <p:nvSpPr>
            <p:cNvPr id="22" name="燕尾形箭头 21">
              <a:extLst>
                <a:ext uri="{FF2B5EF4-FFF2-40B4-BE49-F238E27FC236}">
                  <a16:creationId xmlns:a16="http://schemas.microsoft.com/office/drawing/2014/main" id="{6ED4BB97-3EC2-6D4B-85EB-BF0BD2244708}"/>
                </a:ext>
              </a:extLst>
            </p:cNvPr>
            <p:cNvSpPr/>
            <p:nvPr/>
          </p:nvSpPr>
          <p:spPr>
            <a:xfrm rot="5400000">
              <a:off x="4403201" y="4545101"/>
              <a:ext cx="520909" cy="1355698"/>
            </a:xfrm>
            <a:prstGeom prst="notched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77925" tIns="38963" rIns="77925" bIns="38963" anchor="ctr"/>
            <a:lstStyle/>
            <a:p>
              <a:pPr algn="ctr" eaLnBrk="1" fontAlgn="auto" hangingPunct="1">
                <a:spcBef>
                  <a:spcPts val="0"/>
                </a:spcBef>
                <a:spcAft>
                  <a:spcPts val="0"/>
                </a:spcAft>
                <a:defRPr/>
              </a:pPr>
              <a:r>
                <a:rPr lang="zh-CN" altLang="en-US" sz="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预测变量</a:t>
              </a:r>
              <a:r>
                <a:rPr lang="en-US" altLang="zh-CN" sz="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ART</a:t>
              </a:r>
              <a:r>
                <a:rPr lang="zh-CN" altLang="en-US" sz="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和距平</a:t>
              </a:r>
              <a:endParaRPr lang="en-US" altLang="zh-CN" sz="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0" name="矩形 29">
              <a:extLst>
                <a:ext uri="{FF2B5EF4-FFF2-40B4-BE49-F238E27FC236}">
                  <a16:creationId xmlns:a16="http://schemas.microsoft.com/office/drawing/2014/main" id="{2A415C9A-8D84-6642-A327-A3A30BAC759A}"/>
                </a:ext>
              </a:extLst>
            </p:cNvPr>
            <p:cNvSpPr/>
            <p:nvPr/>
          </p:nvSpPr>
          <p:spPr>
            <a:xfrm>
              <a:off x="2619708" y="1546504"/>
              <a:ext cx="2540475" cy="498495"/>
            </a:xfrm>
            <a:prstGeom prst="rect">
              <a:avLst/>
            </a:pr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lgn="ctr" eaLnBrk="1" fontAlgn="auto" hangingPunct="1">
                <a:spcBef>
                  <a:spcPts val="0"/>
                </a:spcBef>
                <a:spcAft>
                  <a:spcPts val="0"/>
                </a:spcAft>
                <a:defRPr/>
              </a:pPr>
              <a:endParaRPr lang="zh-CN" altLang="en-US" sz="800"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1" name="矩形 30">
              <a:extLst>
                <a:ext uri="{FF2B5EF4-FFF2-40B4-BE49-F238E27FC236}">
                  <a16:creationId xmlns:a16="http://schemas.microsoft.com/office/drawing/2014/main" id="{3275C7F5-9E7B-2144-96EE-6E187148F88E}"/>
                </a:ext>
              </a:extLst>
            </p:cNvPr>
            <p:cNvSpPr/>
            <p:nvPr/>
          </p:nvSpPr>
          <p:spPr>
            <a:xfrm>
              <a:off x="4127836" y="1546505"/>
              <a:ext cx="2540474" cy="477725"/>
            </a:xfrm>
            <a:prstGeom prst="rect">
              <a:avLst/>
            </a:prstGeom>
            <a:noFill/>
            <a:ln w="38100">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lgn="ctr" eaLnBrk="1" fontAlgn="auto" hangingPunct="1">
                <a:spcBef>
                  <a:spcPts val="0"/>
                </a:spcBef>
                <a:spcAft>
                  <a:spcPts val="0"/>
                </a:spcAft>
                <a:defRPr/>
              </a:pPr>
              <a:endParaRPr lang="zh-CN" altLang="en-US" sz="800"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2" name="矩形 31">
              <a:extLst>
                <a:ext uri="{FF2B5EF4-FFF2-40B4-BE49-F238E27FC236}">
                  <a16:creationId xmlns:a16="http://schemas.microsoft.com/office/drawing/2014/main" id="{A0329A61-673D-1847-8042-0AABFA02A31B}"/>
                </a:ext>
              </a:extLst>
            </p:cNvPr>
            <p:cNvSpPr/>
            <p:nvPr/>
          </p:nvSpPr>
          <p:spPr>
            <a:xfrm>
              <a:off x="3135071" y="2488512"/>
              <a:ext cx="2977485" cy="55469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lgn="ctr" eaLnBrk="1" fontAlgn="auto" hangingPunct="1">
                <a:spcBef>
                  <a:spcPts val="0"/>
                </a:spcBef>
                <a:spcAft>
                  <a:spcPts val="0"/>
                </a:spcAft>
                <a:defRPr/>
              </a:pPr>
              <a:endParaRPr lang="zh-CN" altLang="en-US" sz="800"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p:txBody>
        </p:sp>
        <p:grpSp>
          <p:nvGrpSpPr>
            <p:cNvPr id="2" name="组合 53">
              <a:extLst>
                <a:ext uri="{FF2B5EF4-FFF2-40B4-BE49-F238E27FC236}">
                  <a16:creationId xmlns:a16="http://schemas.microsoft.com/office/drawing/2014/main" id="{DB0D7937-50FA-1A4F-880E-966F69F6FE58}"/>
                </a:ext>
              </a:extLst>
            </p:cNvPr>
            <p:cNvGrpSpPr>
              <a:grpSpLocks/>
            </p:cNvGrpSpPr>
            <p:nvPr/>
          </p:nvGrpSpPr>
          <p:grpSpPr bwMode="auto">
            <a:xfrm>
              <a:off x="3374177" y="3152947"/>
              <a:ext cx="2539667" cy="998438"/>
              <a:chOff x="2267744" y="3715734"/>
              <a:chExt cx="4608512" cy="1297442"/>
            </a:xfrm>
          </p:grpSpPr>
          <p:sp>
            <p:nvSpPr>
              <p:cNvPr id="20" name="燕尾形箭头 19">
                <a:extLst>
                  <a:ext uri="{FF2B5EF4-FFF2-40B4-BE49-F238E27FC236}">
                    <a16:creationId xmlns:a16="http://schemas.microsoft.com/office/drawing/2014/main" id="{6EAC4851-9235-8A4C-B6ED-E4D43B0002AF}"/>
                  </a:ext>
                </a:extLst>
              </p:cNvPr>
              <p:cNvSpPr/>
              <p:nvPr/>
            </p:nvSpPr>
            <p:spPr>
              <a:xfrm rot="5400000">
                <a:off x="4213801" y="2552993"/>
                <a:ext cx="698856" cy="3024337"/>
              </a:xfrm>
              <a:prstGeom prst="notchedRightArrow">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eaLnBrk="1" fontAlgn="auto" hangingPunct="1">
                  <a:spcBef>
                    <a:spcPts val="0"/>
                  </a:spcBef>
                  <a:spcAft>
                    <a:spcPts val="0"/>
                  </a:spcAft>
                  <a:defRPr/>
                </a:pPr>
                <a:r>
                  <a:rPr lang="zh-CN" altLang="en-US" sz="8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多元线性回归或人工智能建模</a:t>
                </a:r>
              </a:p>
            </p:txBody>
          </p:sp>
          <p:sp>
            <p:nvSpPr>
              <p:cNvPr id="33" name="矩形 32">
                <a:extLst>
                  <a:ext uri="{FF2B5EF4-FFF2-40B4-BE49-F238E27FC236}">
                    <a16:creationId xmlns:a16="http://schemas.microsoft.com/office/drawing/2014/main" id="{F8776542-76BC-EB4E-A5A3-1C38CB1C3A07}"/>
                  </a:ext>
                </a:extLst>
              </p:cNvPr>
              <p:cNvSpPr/>
              <p:nvPr/>
            </p:nvSpPr>
            <p:spPr>
              <a:xfrm>
                <a:off x="2267744" y="4582911"/>
                <a:ext cx="360590" cy="430265"/>
              </a:xfrm>
              <a:prstGeom prst="rect">
                <a:avLst/>
              </a:prstGeom>
              <a:ln>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8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rPr>
                  <a:t>多</a:t>
                </a:r>
              </a:p>
            </p:txBody>
          </p:sp>
          <p:sp>
            <p:nvSpPr>
              <p:cNvPr id="34" name="矩形 33">
                <a:extLst>
                  <a:ext uri="{FF2B5EF4-FFF2-40B4-BE49-F238E27FC236}">
                    <a16:creationId xmlns:a16="http://schemas.microsoft.com/office/drawing/2014/main" id="{84933933-CC23-974F-A723-8EE419842B6F}"/>
                  </a:ext>
                </a:extLst>
              </p:cNvPr>
              <p:cNvSpPr/>
              <p:nvPr/>
            </p:nvSpPr>
            <p:spPr>
              <a:xfrm>
                <a:off x="2843808" y="4582911"/>
                <a:ext cx="360590" cy="430265"/>
              </a:xfrm>
              <a:prstGeom prst="rect">
                <a:avLst/>
              </a:prstGeom>
              <a:ln>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8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rPr>
                  <a:t>个</a:t>
                </a:r>
              </a:p>
            </p:txBody>
          </p:sp>
          <p:sp>
            <p:nvSpPr>
              <p:cNvPr id="35" name="矩形 34">
                <a:extLst>
                  <a:ext uri="{FF2B5EF4-FFF2-40B4-BE49-F238E27FC236}">
                    <a16:creationId xmlns:a16="http://schemas.microsoft.com/office/drawing/2014/main" id="{14EEF02D-563F-CF4A-9044-256436BD0FDC}"/>
                  </a:ext>
                </a:extLst>
              </p:cNvPr>
              <p:cNvSpPr/>
              <p:nvPr/>
            </p:nvSpPr>
            <p:spPr>
              <a:xfrm>
                <a:off x="3419872" y="4582911"/>
                <a:ext cx="360590" cy="430265"/>
              </a:xfrm>
              <a:prstGeom prst="rect">
                <a:avLst/>
              </a:prstGeom>
              <a:ln>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8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rPr>
                  <a:t>预</a:t>
                </a:r>
              </a:p>
            </p:txBody>
          </p:sp>
          <p:sp>
            <p:nvSpPr>
              <p:cNvPr id="37929" name="TextBox 35">
                <a:extLst>
                  <a:ext uri="{FF2B5EF4-FFF2-40B4-BE49-F238E27FC236}">
                    <a16:creationId xmlns:a16="http://schemas.microsoft.com/office/drawing/2014/main" id="{7BE59C01-EC6B-C141-B66A-4FE3AE919648}"/>
                  </a:ext>
                </a:extLst>
              </p:cNvPr>
              <p:cNvSpPr txBox="1">
                <a:spLocks noChangeArrowheads="1"/>
              </p:cNvSpPr>
              <p:nvPr/>
            </p:nvSpPr>
            <p:spPr bwMode="auto">
              <a:xfrm>
                <a:off x="3995936" y="4674623"/>
                <a:ext cx="1296144" cy="30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eaLnBrk="1" hangingPunct="1">
                  <a:defRPr/>
                </a:pPr>
                <a:r>
                  <a:rPr lang="zh-CN" altLang="en-US" sz="800" b="1" dirty="0">
                    <a:solidFill>
                      <a:srgbClr val="0000FF"/>
                    </a:solidFill>
                    <a:ea typeface="楷体" panose="02010609060101010101" pitchFamily="49" charset="-122"/>
                    <a:cs typeface="Times New Roman" panose="02020603050405020304" pitchFamily="18" charset="0"/>
                  </a:rPr>
                  <a:t>。。。。。</a:t>
                </a:r>
              </a:p>
            </p:txBody>
          </p:sp>
          <p:sp>
            <p:nvSpPr>
              <p:cNvPr id="37" name="矩形 36">
                <a:extLst>
                  <a:ext uri="{FF2B5EF4-FFF2-40B4-BE49-F238E27FC236}">
                    <a16:creationId xmlns:a16="http://schemas.microsoft.com/office/drawing/2014/main" id="{627FEEA5-3B2F-A644-B3A0-53E6B3685F31}"/>
                  </a:ext>
                </a:extLst>
              </p:cNvPr>
              <p:cNvSpPr/>
              <p:nvPr/>
            </p:nvSpPr>
            <p:spPr>
              <a:xfrm>
                <a:off x="5363538" y="4582911"/>
                <a:ext cx="360590" cy="430265"/>
              </a:xfrm>
              <a:prstGeom prst="rect">
                <a:avLst/>
              </a:prstGeom>
              <a:ln>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8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rPr>
                  <a:t>测</a:t>
                </a:r>
              </a:p>
            </p:txBody>
          </p:sp>
          <p:sp>
            <p:nvSpPr>
              <p:cNvPr id="38" name="矩形 37">
                <a:extLst>
                  <a:ext uri="{FF2B5EF4-FFF2-40B4-BE49-F238E27FC236}">
                    <a16:creationId xmlns:a16="http://schemas.microsoft.com/office/drawing/2014/main" id="{9C537DA5-D3DF-BA48-867B-0D43000E763D}"/>
                  </a:ext>
                </a:extLst>
              </p:cNvPr>
              <p:cNvSpPr/>
              <p:nvPr/>
            </p:nvSpPr>
            <p:spPr>
              <a:xfrm>
                <a:off x="5939603" y="4582911"/>
                <a:ext cx="360590" cy="430265"/>
              </a:xfrm>
              <a:prstGeom prst="rect">
                <a:avLst/>
              </a:prstGeom>
              <a:ln>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8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rPr>
                  <a:t>模</a:t>
                </a:r>
              </a:p>
            </p:txBody>
          </p:sp>
          <p:sp>
            <p:nvSpPr>
              <p:cNvPr id="39" name="矩形 38">
                <a:extLst>
                  <a:ext uri="{FF2B5EF4-FFF2-40B4-BE49-F238E27FC236}">
                    <a16:creationId xmlns:a16="http://schemas.microsoft.com/office/drawing/2014/main" id="{91872FB3-2DF5-5548-A077-3720BB342ACD}"/>
                  </a:ext>
                </a:extLst>
              </p:cNvPr>
              <p:cNvSpPr/>
              <p:nvPr/>
            </p:nvSpPr>
            <p:spPr>
              <a:xfrm>
                <a:off x="6515666" y="4582911"/>
                <a:ext cx="360590" cy="430265"/>
              </a:xfrm>
              <a:prstGeom prst="rect">
                <a:avLst/>
              </a:prstGeom>
              <a:ln>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8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rPr>
                  <a:t>型</a:t>
                </a:r>
              </a:p>
            </p:txBody>
          </p:sp>
        </p:grpSp>
        <p:sp>
          <p:nvSpPr>
            <p:cNvPr id="40" name="虚尾箭头 39">
              <a:extLst>
                <a:ext uri="{FF2B5EF4-FFF2-40B4-BE49-F238E27FC236}">
                  <a16:creationId xmlns:a16="http://schemas.microsoft.com/office/drawing/2014/main" id="{8BC0A57F-7C64-AB43-A965-E8F4B4015C33}"/>
                </a:ext>
              </a:extLst>
            </p:cNvPr>
            <p:cNvSpPr>
              <a:spLocks noChangeArrowheads="1"/>
            </p:cNvSpPr>
            <p:nvPr/>
          </p:nvSpPr>
          <p:spPr bwMode="auto">
            <a:xfrm rot="5400000">
              <a:off x="4339168" y="3868978"/>
              <a:ext cx="609680" cy="397429"/>
            </a:xfrm>
            <a:custGeom>
              <a:avLst/>
              <a:gdLst>
                <a:gd name="T0" fmla="*/ 432046 w 792086"/>
                <a:gd name="T1" fmla="*/ 0 h 720080"/>
                <a:gd name="T2" fmla="*/ 0 w 792086"/>
                <a:gd name="T3" fmla="*/ 360040 h 720080"/>
                <a:gd name="T4" fmla="*/ 432046 w 792086"/>
                <a:gd name="T5" fmla="*/ 720080 h 720080"/>
                <a:gd name="T6" fmla="*/ 792086 w 792086"/>
                <a:gd name="T7" fmla="*/ 360040 h 720080"/>
                <a:gd name="T8" fmla="*/ 17694720 60000 65536"/>
                <a:gd name="T9" fmla="*/ 11796480 60000 65536"/>
                <a:gd name="T10" fmla="*/ 5898240 60000 65536"/>
                <a:gd name="T11" fmla="*/ 0 60000 65536"/>
                <a:gd name="T12" fmla="*/ 112512 w 792086"/>
                <a:gd name="T13" fmla="*/ 180020 h 720080"/>
                <a:gd name="T14" fmla="*/ 612066 w 792086"/>
                <a:gd name="T15" fmla="*/ 540060 h 720080"/>
              </a:gdLst>
              <a:ahLst/>
              <a:cxnLst>
                <a:cxn ang="T8">
                  <a:pos x="T0" y="T1"/>
                </a:cxn>
                <a:cxn ang="T9">
                  <a:pos x="T2" y="T3"/>
                </a:cxn>
                <a:cxn ang="T10">
                  <a:pos x="T4" y="T5"/>
                </a:cxn>
                <a:cxn ang="T11">
                  <a:pos x="T6" y="T7"/>
                </a:cxn>
              </a:cxnLst>
              <a:rect l="T12" t="T13" r="T14" b="T15"/>
              <a:pathLst>
                <a:path w="792086" h="720080">
                  <a:moveTo>
                    <a:pt x="0" y="180020"/>
                  </a:moveTo>
                  <a:lnTo>
                    <a:pt x="22503" y="180020"/>
                  </a:lnTo>
                  <a:lnTo>
                    <a:pt x="22503" y="540060"/>
                  </a:lnTo>
                  <a:lnTo>
                    <a:pt x="0" y="540060"/>
                  </a:lnTo>
                  <a:close/>
                  <a:moveTo>
                    <a:pt x="45005" y="180020"/>
                  </a:moveTo>
                  <a:lnTo>
                    <a:pt x="90010" y="180020"/>
                  </a:lnTo>
                  <a:lnTo>
                    <a:pt x="90010" y="540060"/>
                  </a:lnTo>
                  <a:lnTo>
                    <a:pt x="45005" y="540060"/>
                  </a:lnTo>
                  <a:close/>
                  <a:moveTo>
                    <a:pt x="112512" y="180020"/>
                  </a:moveTo>
                  <a:lnTo>
                    <a:pt x="432046" y="180020"/>
                  </a:lnTo>
                  <a:lnTo>
                    <a:pt x="432046" y="0"/>
                  </a:lnTo>
                  <a:lnTo>
                    <a:pt x="792086" y="360040"/>
                  </a:lnTo>
                  <a:lnTo>
                    <a:pt x="432046" y="720080"/>
                  </a:lnTo>
                  <a:lnTo>
                    <a:pt x="432046" y="540060"/>
                  </a:lnTo>
                  <a:lnTo>
                    <a:pt x="112512" y="540060"/>
                  </a:lnTo>
                  <a:close/>
                </a:path>
              </a:pathLst>
            </a:custGeom>
            <a:noFill/>
            <a:ln w="25400" algn="ctr">
              <a:solidFill>
                <a:schemeClr val="accent1"/>
              </a:solidFill>
              <a:miter lim="800000"/>
              <a:headEnd/>
              <a:tailEnd/>
            </a:ln>
          </p:spPr>
          <p:txBody>
            <a:bodyPr rot="10800000" vert="eaVert" lIns="77925" tIns="38963" rIns="77925" bIns="38963" anchor="ctr"/>
            <a:lstStyle/>
            <a:p>
              <a:pPr algn="ctr" eaLnBrk="1" fontAlgn="auto" hangingPunct="1">
                <a:spcBef>
                  <a:spcPts val="0"/>
                </a:spcBef>
                <a:spcAft>
                  <a:spcPts val="0"/>
                </a:spcAft>
                <a:defRPr/>
              </a:pPr>
              <a:endParaRPr lang="zh-CN" altLang="en-US" sz="800" dirty="0">
                <a:solidFill>
                  <a:srgbClr val="FFFFFF"/>
                </a:solidFill>
                <a:ea typeface="楷体" panose="02010609060101010101" pitchFamily="49" charset="-122"/>
                <a:cs typeface="Times New Roman" panose="02020603050405020304" pitchFamily="18" charset="0"/>
              </a:endParaRPr>
            </a:p>
          </p:txBody>
        </p:sp>
        <p:grpSp>
          <p:nvGrpSpPr>
            <p:cNvPr id="3" name="组合 54">
              <a:extLst>
                <a:ext uri="{FF2B5EF4-FFF2-40B4-BE49-F238E27FC236}">
                  <a16:creationId xmlns:a16="http://schemas.microsoft.com/office/drawing/2014/main" id="{17401093-430A-394C-BF72-2ED604B636E5}"/>
                </a:ext>
              </a:extLst>
            </p:cNvPr>
            <p:cNvGrpSpPr>
              <a:grpSpLocks/>
            </p:cNvGrpSpPr>
            <p:nvPr/>
          </p:nvGrpSpPr>
          <p:grpSpPr bwMode="auto">
            <a:xfrm>
              <a:off x="2619707" y="2886823"/>
              <a:ext cx="4048603" cy="1291445"/>
              <a:chOff x="837418" y="3370912"/>
              <a:chExt cx="7387085" cy="1678098"/>
            </a:xfrm>
          </p:grpSpPr>
          <p:sp>
            <p:nvSpPr>
              <p:cNvPr id="24" name="右弧形箭头 23">
                <a:extLst>
                  <a:ext uri="{FF2B5EF4-FFF2-40B4-BE49-F238E27FC236}">
                    <a16:creationId xmlns:a16="http://schemas.microsoft.com/office/drawing/2014/main" id="{D50F37F0-08C9-034E-8BF6-CF5F61A828BF}"/>
                  </a:ext>
                </a:extLst>
              </p:cNvPr>
              <p:cNvSpPr>
                <a:spLocks noChangeArrowheads="1"/>
              </p:cNvSpPr>
              <p:nvPr/>
            </p:nvSpPr>
            <p:spPr bwMode="auto">
              <a:xfrm rot="9630799">
                <a:off x="837418" y="3418540"/>
                <a:ext cx="1084612" cy="1630470"/>
              </a:xfrm>
              <a:prstGeom prst="curvedLeftArrow">
                <a:avLst>
                  <a:gd name="adj1" fmla="val 25000"/>
                  <a:gd name="adj2" fmla="val 40378"/>
                  <a:gd name="adj3" fmla="val 25000"/>
                </a:avLst>
              </a:prstGeom>
              <a:noFill/>
              <a:ln w="38100" algn="ctr">
                <a:solidFill>
                  <a:schemeClr val="tx2"/>
                </a:solidFill>
                <a:prstDash val="lgDash"/>
                <a:miter lim="800000"/>
                <a:headEnd/>
                <a:tailEnd/>
              </a:ln>
            </p:spPr>
            <p:txBody>
              <a:bodyPr rot="10800000" anchor="ctr"/>
              <a:lstStyle/>
              <a:p>
                <a:pPr algn="ctr" eaLnBrk="1" fontAlgn="auto" hangingPunct="1">
                  <a:spcBef>
                    <a:spcPts val="0"/>
                  </a:spcBef>
                  <a:spcAft>
                    <a:spcPts val="0"/>
                  </a:spcAft>
                  <a:defRPr/>
                </a:pPr>
                <a:endParaRPr lang="zh-CN" altLang="en-US" sz="800" dirty="0">
                  <a:solidFill>
                    <a:srgbClr val="000000"/>
                  </a:solidFill>
                  <a:ea typeface="楷体" panose="02010609060101010101" pitchFamily="49" charset="-122"/>
                  <a:cs typeface="Times New Roman" panose="02020603050405020304" pitchFamily="18" charset="0"/>
                </a:endParaRPr>
              </a:p>
            </p:txBody>
          </p:sp>
          <p:sp>
            <p:nvSpPr>
              <p:cNvPr id="27" name="左弧形箭头 26">
                <a:extLst>
                  <a:ext uri="{FF2B5EF4-FFF2-40B4-BE49-F238E27FC236}">
                    <a16:creationId xmlns:a16="http://schemas.microsoft.com/office/drawing/2014/main" id="{01AA8670-E672-174E-9130-6E9189321ACF}"/>
                  </a:ext>
                </a:extLst>
              </p:cNvPr>
              <p:cNvSpPr>
                <a:spLocks noChangeArrowheads="1"/>
              </p:cNvSpPr>
              <p:nvPr/>
            </p:nvSpPr>
            <p:spPr bwMode="auto">
              <a:xfrm rot="-9807934">
                <a:off x="7202917" y="3370912"/>
                <a:ext cx="1021586" cy="1641584"/>
              </a:xfrm>
              <a:prstGeom prst="curvedRightArrow">
                <a:avLst>
                  <a:gd name="adj1" fmla="val 24999"/>
                  <a:gd name="adj2" fmla="val 49998"/>
                  <a:gd name="adj3" fmla="val 25000"/>
                </a:avLst>
              </a:prstGeom>
              <a:noFill/>
              <a:ln w="38100" algn="ctr">
                <a:solidFill>
                  <a:srgbClr val="385D8A"/>
                </a:solidFill>
                <a:prstDash val="lgDash"/>
                <a:miter lim="800000"/>
                <a:headEnd/>
                <a:tailEnd/>
              </a:ln>
            </p:spPr>
            <p:txBody>
              <a:bodyPr rot="10800000" anchor="ctr"/>
              <a:lstStyle/>
              <a:p>
                <a:pPr algn="ctr" eaLnBrk="1" fontAlgn="auto" hangingPunct="1">
                  <a:spcBef>
                    <a:spcPts val="0"/>
                  </a:spcBef>
                  <a:spcAft>
                    <a:spcPts val="0"/>
                  </a:spcAft>
                  <a:defRPr/>
                </a:pPr>
                <a:endParaRPr lang="zh-CN" altLang="en-US" sz="800" dirty="0">
                  <a:solidFill>
                    <a:srgbClr val="000000"/>
                  </a:solidFill>
                  <a:ea typeface="楷体" panose="02010609060101010101" pitchFamily="49" charset="-122"/>
                  <a:cs typeface="Times New Roman" panose="02020603050405020304" pitchFamily="18" charset="0"/>
                </a:endParaRPr>
              </a:p>
            </p:txBody>
          </p:sp>
          <p:sp>
            <p:nvSpPr>
              <p:cNvPr id="41" name="矩形 40">
                <a:extLst>
                  <a:ext uri="{FF2B5EF4-FFF2-40B4-BE49-F238E27FC236}">
                    <a16:creationId xmlns:a16="http://schemas.microsoft.com/office/drawing/2014/main" id="{B0E635E6-FAEB-CB4F-86B7-8E0A30E6D0BD}"/>
                  </a:ext>
                </a:extLst>
              </p:cNvPr>
              <p:cNvSpPr/>
              <p:nvPr/>
            </p:nvSpPr>
            <p:spPr>
              <a:xfrm>
                <a:off x="1259537" y="3952067"/>
                <a:ext cx="1729516" cy="450680"/>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000">
                    <a:solidFill>
                      <a:schemeClr val="tx1"/>
                    </a:solidFill>
                    <a:latin typeface="Times New Roman" charset="0"/>
                    <a:ea typeface="楷体_GB2312" charset="0"/>
                  </a:defRPr>
                </a:lvl1pPr>
                <a:lvl2pPr marL="742950" indent="-285750">
                  <a:defRPr sz="2000">
                    <a:solidFill>
                      <a:schemeClr val="tx1"/>
                    </a:solidFill>
                    <a:latin typeface="Times New Roman" charset="0"/>
                    <a:ea typeface="楷体_GB2312" charset="0"/>
                  </a:defRPr>
                </a:lvl2pPr>
                <a:lvl3pPr marL="1143000" indent="-228600">
                  <a:defRPr sz="2000">
                    <a:solidFill>
                      <a:schemeClr val="tx1"/>
                    </a:solidFill>
                    <a:latin typeface="Times New Roman" charset="0"/>
                    <a:ea typeface="楷体_GB2312" charset="0"/>
                  </a:defRPr>
                </a:lvl3pPr>
                <a:lvl4pPr marL="1600200" indent="-228600">
                  <a:defRPr sz="2000">
                    <a:solidFill>
                      <a:schemeClr val="tx1"/>
                    </a:solidFill>
                    <a:latin typeface="Times New Roman" charset="0"/>
                    <a:ea typeface="楷体_GB2312" charset="0"/>
                  </a:defRPr>
                </a:lvl4pPr>
                <a:lvl5pPr marL="2057400" indent="-228600">
                  <a:defRPr sz="2000">
                    <a:solidFill>
                      <a:schemeClr val="tx1"/>
                    </a:solidFill>
                    <a:latin typeface="Times New Roman" charset="0"/>
                    <a:ea typeface="楷体_GB2312" charset="0"/>
                  </a:defRPr>
                </a:lvl5pPr>
                <a:lvl6pPr marL="2514600" indent="-228600" eaLnBrk="0" fontAlgn="base" hangingPunct="0">
                  <a:spcBef>
                    <a:spcPct val="0"/>
                  </a:spcBef>
                  <a:spcAft>
                    <a:spcPct val="0"/>
                  </a:spcAft>
                  <a:defRPr sz="2000">
                    <a:solidFill>
                      <a:schemeClr val="tx1"/>
                    </a:solidFill>
                    <a:latin typeface="Times New Roman" charset="0"/>
                    <a:ea typeface="楷体_GB2312" charset="0"/>
                  </a:defRPr>
                </a:lvl6pPr>
                <a:lvl7pPr marL="2971800" indent="-228600" eaLnBrk="0" fontAlgn="base" hangingPunct="0">
                  <a:spcBef>
                    <a:spcPct val="0"/>
                  </a:spcBef>
                  <a:spcAft>
                    <a:spcPct val="0"/>
                  </a:spcAft>
                  <a:defRPr sz="2000">
                    <a:solidFill>
                      <a:schemeClr val="tx1"/>
                    </a:solidFill>
                    <a:latin typeface="Times New Roman" charset="0"/>
                    <a:ea typeface="楷体_GB2312" charset="0"/>
                  </a:defRPr>
                </a:lvl7pPr>
                <a:lvl8pPr marL="3429000" indent="-228600" eaLnBrk="0" fontAlgn="base" hangingPunct="0">
                  <a:spcBef>
                    <a:spcPct val="0"/>
                  </a:spcBef>
                  <a:spcAft>
                    <a:spcPct val="0"/>
                  </a:spcAft>
                  <a:defRPr sz="2000">
                    <a:solidFill>
                      <a:schemeClr val="tx1"/>
                    </a:solidFill>
                    <a:latin typeface="Times New Roman" charset="0"/>
                    <a:ea typeface="楷体_GB2312" charset="0"/>
                  </a:defRPr>
                </a:lvl8pPr>
                <a:lvl9pPr marL="3886200" indent="-228600" eaLnBrk="0" fontAlgn="base" hangingPunct="0">
                  <a:spcBef>
                    <a:spcPct val="0"/>
                  </a:spcBef>
                  <a:spcAft>
                    <a:spcPct val="0"/>
                  </a:spcAft>
                  <a:defRPr sz="2000">
                    <a:solidFill>
                      <a:schemeClr val="tx1"/>
                    </a:solidFill>
                    <a:latin typeface="Times New Roman" charset="0"/>
                    <a:ea typeface="楷体_GB2312" charset="0"/>
                  </a:defRPr>
                </a:lvl9pPr>
              </a:lstStyle>
              <a:p>
                <a:pPr algn="ctr" eaLnBrk="1" hangingPunct="1">
                  <a:defRPr/>
                </a:pP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回报检验</a:t>
                </a:r>
                <a:endParaRPr lang="en-US" altLang="zh-CN"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endParaRPr>
              </a:p>
              <a:p>
                <a:pPr algn="ctr" eaLnBrk="1" hangingPunct="1">
                  <a:defRPr/>
                </a:pP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确定最优模态数 </a:t>
                </a:r>
              </a:p>
            </p:txBody>
          </p:sp>
          <p:sp>
            <p:nvSpPr>
              <p:cNvPr id="42" name="矩形 41">
                <a:extLst>
                  <a:ext uri="{FF2B5EF4-FFF2-40B4-BE49-F238E27FC236}">
                    <a16:creationId xmlns:a16="http://schemas.microsoft.com/office/drawing/2014/main" id="{477EA359-C4B7-DC43-9DC1-2FC3F266BED6}"/>
                  </a:ext>
                </a:extLst>
              </p:cNvPr>
              <p:cNvSpPr/>
              <p:nvPr/>
            </p:nvSpPr>
            <p:spPr>
              <a:xfrm>
                <a:off x="6084587" y="3965812"/>
                <a:ext cx="1656232" cy="475307"/>
              </a:xfrm>
              <a:prstGeom prst="rect">
                <a:avLst/>
              </a:prstGeom>
              <a:noFill/>
              <a:ln w="25400">
                <a:solidFill>
                  <a:schemeClr val="accent1">
                    <a:shade val="50000"/>
                  </a:schemeClr>
                </a:solidFill>
                <a:prstDash val="dash"/>
              </a:ln>
            </p:spPr>
            <p:txBody>
              <a:bodyPr>
                <a:spAutoFit/>
              </a:bodyPr>
              <a:lstStyle>
                <a:lvl1pPr>
                  <a:defRPr sz="2000">
                    <a:solidFill>
                      <a:schemeClr val="tx1"/>
                    </a:solidFill>
                    <a:latin typeface="Times New Roman" charset="0"/>
                    <a:ea typeface="楷体_GB2312" charset="0"/>
                  </a:defRPr>
                </a:lvl1pPr>
                <a:lvl2pPr marL="742950" indent="-285750">
                  <a:defRPr sz="2000">
                    <a:solidFill>
                      <a:schemeClr val="tx1"/>
                    </a:solidFill>
                    <a:latin typeface="Times New Roman" charset="0"/>
                    <a:ea typeface="楷体_GB2312" charset="0"/>
                  </a:defRPr>
                </a:lvl2pPr>
                <a:lvl3pPr marL="1143000" indent="-228600">
                  <a:defRPr sz="2000">
                    <a:solidFill>
                      <a:schemeClr val="tx1"/>
                    </a:solidFill>
                    <a:latin typeface="Times New Roman" charset="0"/>
                    <a:ea typeface="楷体_GB2312" charset="0"/>
                  </a:defRPr>
                </a:lvl3pPr>
                <a:lvl4pPr marL="1600200" indent="-228600">
                  <a:defRPr sz="2000">
                    <a:solidFill>
                      <a:schemeClr val="tx1"/>
                    </a:solidFill>
                    <a:latin typeface="Times New Roman" charset="0"/>
                    <a:ea typeface="楷体_GB2312" charset="0"/>
                  </a:defRPr>
                </a:lvl4pPr>
                <a:lvl5pPr marL="2057400" indent="-228600">
                  <a:defRPr sz="2000">
                    <a:solidFill>
                      <a:schemeClr val="tx1"/>
                    </a:solidFill>
                    <a:latin typeface="Times New Roman" charset="0"/>
                    <a:ea typeface="楷体_GB2312" charset="0"/>
                  </a:defRPr>
                </a:lvl5pPr>
                <a:lvl6pPr marL="2514600" indent="-228600" eaLnBrk="0" fontAlgn="base" hangingPunct="0">
                  <a:spcBef>
                    <a:spcPct val="0"/>
                  </a:spcBef>
                  <a:spcAft>
                    <a:spcPct val="0"/>
                  </a:spcAft>
                  <a:defRPr sz="2000">
                    <a:solidFill>
                      <a:schemeClr val="tx1"/>
                    </a:solidFill>
                    <a:latin typeface="Times New Roman" charset="0"/>
                    <a:ea typeface="楷体_GB2312" charset="0"/>
                  </a:defRPr>
                </a:lvl6pPr>
                <a:lvl7pPr marL="2971800" indent="-228600" eaLnBrk="0" fontAlgn="base" hangingPunct="0">
                  <a:spcBef>
                    <a:spcPct val="0"/>
                  </a:spcBef>
                  <a:spcAft>
                    <a:spcPct val="0"/>
                  </a:spcAft>
                  <a:defRPr sz="2000">
                    <a:solidFill>
                      <a:schemeClr val="tx1"/>
                    </a:solidFill>
                    <a:latin typeface="Times New Roman" charset="0"/>
                    <a:ea typeface="楷体_GB2312" charset="0"/>
                  </a:defRPr>
                </a:lvl7pPr>
                <a:lvl8pPr marL="3429000" indent="-228600" eaLnBrk="0" fontAlgn="base" hangingPunct="0">
                  <a:spcBef>
                    <a:spcPct val="0"/>
                  </a:spcBef>
                  <a:spcAft>
                    <a:spcPct val="0"/>
                  </a:spcAft>
                  <a:defRPr sz="2000">
                    <a:solidFill>
                      <a:schemeClr val="tx1"/>
                    </a:solidFill>
                    <a:latin typeface="Times New Roman" charset="0"/>
                    <a:ea typeface="楷体_GB2312" charset="0"/>
                  </a:defRPr>
                </a:lvl8pPr>
                <a:lvl9pPr marL="3886200" indent="-228600" eaLnBrk="0" fontAlgn="base" hangingPunct="0">
                  <a:spcBef>
                    <a:spcPct val="0"/>
                  </a:spcBef>
                  <a:spcAft>
                    <a:spcPct val="0"/>
                  </a:spcAft>
                  <a:defRPr sz="2000">
                    <a:solidFill>
                      <a:schemeClr val="tx1"/>
                    </a:solidFill>
                    <a:latin typeface="Times New Roman" charset="0"/>
                    <a:ea typeface="楷体_GB2312" charset="0"/>
                  </a:defRPr>
                </a:lvl9pPr>
              </a:lstStyle>
              <a:p>
                <a:pPr algn="ctr" eaLnBrk="1" hangingPunct="1">
                  <a:defRPr/>
                </a:pP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回报检验 </a:t>
                </a:r>
                <a:endParaRPr lang="en-US" altLang="zh-CN"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endParaRPr>
              </a:p>
              <a:p>
                <a:pPr algn="ctr" eaLnBrk="1" hangingPunct="1">
                  <a:defRPr/>
                </a:pP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确定最优模态数</a:t>
                </a:r>
                <a:endParaRPr lang="zh-CN" altLang="en-US" sz="800"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endParaRPr>
              </a:p>
            </p:txBody>
          </p:sp>
        </p:grpSp>
        <p:cxnSp>
          <p:nvCxnSpPr>
            <p:cNvPr id="44" name="直接箭头连接符 43">
              <a:extLst>
                <a:ext uri="{FF2B5EF4-FFF2-40B4-BE49-F238E27FC236}">
                  <a16:creationId xmlns:a16="http://schemas.microsoft.com/office/drawing/2014/main" id="{87E39E24-4548-A840-B3ED-1FD5166FA25B}"/>
                </a:ext>
              </a:extLst>
            </p:cNvPr>
            <p:cNvCxnSpPr>
              <a:cxnSpLocks/>
            </p:cNvCxnSpPr>
            <p:nvPr/>
          </p:nvCxnSpPr>
          <p:spPr>
            <a:xfrm>
              <a:off x="3491880" y="4645525"/>
              <a:ext cx="594875" cy="5578"/>
            </a:xfrm>
            <a:prstGeom prst="straightConnector1">
              <a:avLst/>
            </a:prstGeom>
            <a:ln w="38100" cmpd="sng">
              <a:tailEnd type="arrow"/>
            </a:ln>
          </p:spPr>
          <p:style>
            <a:lnRef idx="1">
              <a:schemeClr val="accent1"/>
            </a:lnRef>
            <a:fillRef idx="0">
              <a:schemeClr val="accent1"/>
            </a:fillRef>
            <a:effectRef idx="0">
              <a:schemeClr val="accent1"/>
            </a:effectRef>
            <a:fontRef idx="minor">
              <a:schemeClr val="tx1"/>
            </a:fontRef>
          </p:style>
        </p:cxnSp>
        <p:sp>
          <p:nvSpPr>
            <p:cNvPr id="46" name="矩形 45">
              <a:extLst>
                <a:ext uri="{FF2B5EF4-FFF2-40B4-BE49-F238E27FC236}">
                  <a16:creationId xmlns:a16="http://schemas.microsoft.com/office/drawing/2014/main" id="{71BFFCAE-5690-8747-945E-79BB86F1FBD5}"/>
                </a:ext>
              </a:extLst>
            </p:cNvPr>
            <p:cNvSpPr/>
            <p:nvPr/>
          </p:nvSpPr>
          <p:spPr>
            <a:xfrm>
              <a:off x="2627784" y="4333572"/>
              <a:ext cx="834439" cy="72086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lvl1pPr>
                <a:defRPr sz="2000">
                  <a:solidFill>
                    <a:schemeClr val="tx1"/>
                  </a:solidFill>
                  <a:latin typeface="Times New Roman" charset="0"/>
                  <a:ea typeface="楷体_GB2312" charset="0"/>
                </a:defRPr>
              </a:lvl1pPr>
              <a:lvl2pPr marL="742950" indent="-285750">
                <a:defRPr sz="2000">
                  <a:solidFill>
                    <a:schemeClr val="tx1"/>
                  </a:solidFill>
                  <a:latin typeface="Times New Roman" charset="0"/>
                  <a:ea typeface="楷体_GB2312" charset="0"/>
                </a:defRPr>
              </a:lvl2pPr>
              <a:lvl3pPr marL="1143000" indent="-228600">
                <a:defRPr sz="2000">
                  <a:solidFill>
                    <a:schemeClr val="tx1"/>
                  </a:solidFill>
                  <a:latin typeface="Times New Roman" charset="0"/>
                  <a:ea typeface="楷体_GB2312" charset="0"/>
                </a:defRPr>
              </a:lvl3pPr>
              <a:lvl4pPr marL="1600200" indent="-228600">
                <a:defRPr sz="2000">
                  <a:solidFill>
                    <a:schemeClr val="tx1"/>
                  </a:solidFill>
                  <a:latin typeface="Times New Roman" charset="0"/>
                  <a:ea typeface="楷体_GB2312" charset="0"/>
                </a:defRPr>
              </a:lvl4pPr>
              <a:lvl5pPr marL="2057400" indent="-228600">
                <a:defRPr sz="2000">
                  <a:solidFill>
                    <a:schemeClr val="tx1"/>
                  </a:solidFill>
                  <a:latin typeface="Times New Roman" charset="0"/>
                  <a:ea typeface="楷体_GB2312" charset="0"/>
                </a:defRPr>
              </a:lvl5pPr>
              <a:lvl6pPr marL="2514600" indent="-228600" eaLnBrk="0" fontAlgn="base" hangingPunct="0">
                <a:spcBef>
                  <a:spcPct val="0"/>
                </a:spcBef>
                <a:spcAft>
                  <a:spcPct val="0"/>
                </a:spcAft>
                <a:defRPr sz="2000">
                  <a:solidFill>
                    <a:schemeClr val="tx1"/>
                  </a:solidFill>
                  <a:latin typeface="Times New Roman" charset="0"/>
                  <a:ea typeface="楷体_GB2312" charset="0"/>
                </a:defRPr>
              </a:lvl6pPr>
              <a:lvl7pPr marL="2971800" indent="-228600" eaLnBrk="0" fontAlgn="base" hangingPunct="0">
                <a:spcBef>
                  <a:spcPct val="0"/>
                </a:spcBef>
                <a:spcAft>
                  <a:spcPct val="0"/>
                </a:spcAft>
                <a:defRPr sz="2000">
                  <a:solidFill>
                    <a:schemeClr val="tx1"/>
                  </a:solidFill>
                  <a:latin typeface="Times New Roman" charset="0"/>
                  <a:ea typeface="楷体_GB2312" charset="0"/>
                </a:defRPr>
              </a:lvl7pPr>
              <a:lvl8pPr marL="3429000" indent="-228600" eaLnBrk="0" fontAlgn="base" hangingPunct="0">
                <a:spcBef>
                  <a:spcPct val="0"/>
                </a:spcBef>
                <a:spcAft>
                  <a:spcPct val="0"/>
                </a:spcAft>
                <a:defRPr sz="2000">
                  <a:solidFill>
                    <a:schemeClr val="tx1"/>
                  </a:solidFill>
                  <a:latin typeface="Times New Roman" charset="0"/>
                  <a:ea typeface="楷体_GB2312" charset="0"/>
                </a:defRPr>
              </a:lvl8pPr>
              <a:lvl9pPr marL="3886200" indent="-228600" eaLnBrk="0" fontAlgn="base" hangingPunct="0">
                <a:spcBef>
                  <a:spcPct val="0"/>
                </a:spcBef>
                <a:spcAft>
                  <a:spcPct val="0"/>
                </a:spcAft>
                <a:defRPr sz="2000">
                  <a:solidFill>
                    <a:schemeClr val="tx1"/>
                  </a:solidFill>
                  <a:latin typeface="Times New Roman" charset="0"/>
                  <a:ea typeface="楷体_GB2312" charset="0"/>
                </a:defRPr>
              </a:lvl9pPr>
            </a:lstStyle>
            <a:p>
              <a:pPr algn="ctr" eaLnBrk="1" hangingPunct="1">
                <a:defRPr/>
              </a:pP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前期热带</a:t>
              </a:r>
              <a:r>
                <a:rPr lang="en-US" altLang="zh-CN"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OLR</a:t>
              </a:r>
            </a:p>
            <a:p>
              <a:pPr algn="ctr" eaLnBrk="1" hangingPunct="1">
                <a:defRPr/>
              </a:pP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异常相对倾向</a:t>
              </a:r>
              <a:r>
                <a:rPr lang="en-US" altLang="zh-CN"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ART</a:t>
              </a: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实况</a:t>
              </a:r>
            </a:p>
          </p:txBody>
        </p:sp>
        <p:cxnSp>
          <p:nvCxnSpPr>
            <p:cNvPr id="47" name="直接箭头连接符 46">
              <a:extLst>
                <a:ext uri="{FF2B5EF4-FFF2-40B4-BE49-F238E27FC236}">
                  <a16:creationId xmlns:a16="http://schemas.microsoft.com/office/drawing/2014/main" id="{0D28B8B9-70E6-6644-85CB-A051AFB3B910}"/>
                </a:ext>
              </a:extLst>
            </p:cNvPr>
            <p:cNvCxnSpPr>
              <a:cxnSpLocks/>
            </p:cNvCxnSpPr>
            <p:nvPr/>
          </p:nvCxnSpPr>
          <p:spPr>
            <a:xfrm flipH="1">
              <a:off x="5303159" y="4645525"/>
              <a:ext cx="571090" cy="5578"/>
            </a:xfrm>
            <a:prstGeom prst="straightConnector1">
              <a:avLst/>
            </a:prstGeom>
            <a:ln w="38100" cmpd="sng">
              <a:tailEnd type="arrow"/>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a16="http://schemas.microsoft.com/office/drawing/2014/main" id="{EA4E6707-2E02-7142-A30C-59D0358B085D}"/>
                </a:ext>
              </a:extLst>
            </p:cNvPr>
            <p:cNvSpPr/>
            <p:nvPr/>
          </p:nvSpPr>
          <p:spPr>
            <a:xfrm>
              <a:off x="5903368" y="4317549"/>
              <a:ext cx="834439" cy="7208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lvl1pPr>
                <a:defRPr sz="2000">
                  <a:solidFill>
                    <a:schemeClr val="tx1"/>
                  </a:solidFill>
                  <a:latin typeface="Times New Roman" charset="0"/>
                  <a:ea typeface="楷体_GB2312" charset="0"/>
                </a:defRPr>
              </a:lvl1pPr>
              <a:lvl2pPr marL="742950" indent="-285750">
                <a:defRPr sz="2000">
                  <a:solidFill>
                    <a:schemeClr val="tx1"/>
                  </a:solidFill>
                  <a:latin typeface="Times New Roman" charset="0"/>
                  <a:ea typeface="楷体_GB2312" charset="0"/>
                </a:defRPr>
              </a:lvl2pPr>
              <a:lvl3pPr marL="1143000" indent="-228600">
                <a:defRPr sz="2000">
                  <a:solidFill>
                    <a:schemeClr val="tx1"/>
                  </a:solidFill>
                  <a:latin typeface="Times New Roman" charset="0"/>
                  <a:ea typeface="楷体_GB2312" charset="0"/>
                </a:defRPr>
              </a:lvl3pPr>
              <a:lvl4pPr marL="1600200" indent="-228600">
                <a:defRPr sz="2000">
                  <a:solidFill>
                    <a:schemeClr val="tx1"/>
                  </a:solidFill>
                  <a:latin typeface="Times New Roman" charset="0"/>
                  <a:ea typeface="楷体_GB2312" charset="0"/>
                </a:defRPr>
              </a:lvl4pPr>
              <a:lvl5pPr marL="2057400" indent="-228600">
                <a:defRPr sz="2000">
                  <a:solidFill>
                    <a:schemeClr val="tx1"/>
                  </a:solidFill>
                  <a:latin typeface="Times New Roman" charset="0"/>
                  <a:ea typeface="楷体_GB2312" charset="0"/>
                </a:defRPr>
              </a:lvl5pPr>
              <a:lvl6pPr marL="2514600" indent="-228600" eaLnBrk="0" fontAlgn="base" hangingPunct="0">
                <a:spcBef>
                  <a:spcPct val="0"/>
                </a:spcBef>
                <a:spcAft>
                  <a:spcPct val="0"/>
                </a:spcAft>
                <a:defRPr sz="2000">
                  <a:solidFill>
                    <a:schemeClr val="tx1"/>
                  </a:solidFill>
                  <a:latin typeface="Times New Roman" charset="0"/>
                  <a:ea typeface="楷体_GB2312" charset="0"/>
                </a:defRPr>
              </a:lvl6pPr>
              <a:lvl7pPr marL="2971800" indent="-228600" eaLnBrk="0" fontAlgn="base" hangingPunct="0">
                <a:spcBef>
                  <a:spcPct val="0"/>
                </a:spcBef>
                <a:spcAft>
                  <a:spcPct val="0"/>
                </a:spcAft>
                <a:defRPr sz="2000">
                  <a:solidFill>
                    <a:schemeClr val="tx1"/>
                  </a:solidFill>
                  <a:latin typeface="Times New Roman" charset="0"/>
                  <a:ea typeface="楷体_GB2312" charset="0"/>
                </a:defRPr>
              </a:lvl7pPr>
              <a:lvl8pPr marL="3429000" indent="-228600" eaLnBrk="0" fontAlgn="base" hangingPunct="0">
                <a:spcBef>
                  <a:spcPct val="0"/>
                </a:spcBef>
                <a:spcAft>
                  <a:spcPct val="0"/>
                </a:spcAft>
                <a:defRPr sz="2000">
                  <a:solidFill>
                    <a:schemeClr val="tx1"/>
                  </a:solidFill>
                  <a:latin typeface="Times New Roman" charset="0"/>
                  <a:ea typeface="楷体_GB2312" charset="0"/>
                </a:defRPr>
              </a:lvl8pPr>
              <a:lvl9pPr marL="3886200" indent="-228600" eaLnBrk="0" fontAlgn="base" hangingPunct="0">
                <a:spcBef>
                  <a:spcPct val="0"/>
                </a:spcBef>
                <a:spcAft>
                  <a:spcPct val="0"/>
                </a:spcAft>
                <a:defRPr sz="2000">
                  <a:solidFill>
                    <a:schemeClr val="tx1"/>
                  </a:solidFill>
                  <a:latin typeface="Times New Roman" charset="0"/>
                  <a:ea typeface="楷体_GB2312" charset="0"/>
                </a:defRPr>
              </a:lvl9pPr>
            </a:lstStyle>
            <a:p>
              <a:pPr algn="ctr" eaLnBrk="1" hangingPunct="1">
                <a:defRPr/>
              </a:pP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前期中高纬</a:t>
              </a:r>
              <a:r>
                <a:rPr lang="en-US" altLang="zh-CN"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Z500</a:t>
              </a: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异常相对</a:t>
              </a:r>
              <a:endParaRPr lang="en-US" altLang="zh-CN"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endParaRPr>
            </a:p>
            <a:p>
              <a:pPr algn="ctr" eaLnBrk="1" hangingPunct="1">
                <a:defRPr/>
              </a:pP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倾向</a:t>
              </a:r>
              <a:r>
                <a:rPr lang="en-US" altLang="zh-CN"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ART</a:t>
              </a:r>
              <a:r>
                <a:rPr lang="zh-CN" altLang="en-US" sz="800" b="1"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实况</a:t>
              </a:r>
            </a:p>
          </p:txBody>
        </p:sp>
        <p:sp>
          <p:nvSpPr>
            <p:cNvPr id="51" name="矩形 50">
              <a:extLst>
                <a:ext uri="{FF2B5EF4-FFF2-40B4-BE49-F238E27FC236}">
                  <a16:creationId xmlns:a16="http://schemas.microsoft.com/office/drawing/2014/main" id="{E4230C93-A809-5643-AD54-5379FC48BF41}"/>
                </a:ext>
              </a:extLst>
            </p:cNvPr>
            <p:cNvSpPr>
              <a:spLocks noChangeArrowheads="1"/>
            </p:cNvSpPr>
            <p:nvPr/>
          </p:nvSpPr>
          <p:spPr bwMode="auto">
            <a:xfrm>
              <a:off x="3411836" y="4694003"/>
              <a:ext cx="642896" cy="35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eaLnBrk="1" hangingPunct="1">
                <a:defRPr/>
              </a:pPr>
              <a:r>
                <a:rPr lang="zh-CN" altLang="en-US" sz="800" b="1" dirty="0">
                  <a:solidFill>
                    <a:srgbClr val="C00000"/>
                  </a:solidFill>
                  <a:ea typeface="楷体" panose="02010609060101010101" pitchFamily="49" charset="-122"/>
                  <a:cs typeface="Times New Roman" panose="02020603050405020304" pitchFamily="18" charset="0"/>
                </a:rPr>
                <a:t>最优气候模态</a:t>
              </a:r>
              <a:r>
                <a:rPr lang="en-US" altLang="zh-CN" sz="800" b="1" dirty="0">
                  <a:solidFill>
                    <a:srgbClr val="C00000"/>
                  </a:solidFill>
                  <a:ea typeface="楷体" panose="02010609060101010101" pitchFamily="49" charset="-122"/>
                  <a:cs typeface="Times New Roman" panose="02020603050405020304" pitchFamily="18" charset="0"/>
                </a:rPr>
                <a:t>SM</a:t>
              </a:r>
              <a:r>
                <a:rPr lang="zh-CN" altLang="en-US" sz="800" b="1" dirty="0">
                  <a:solidFill>
                    <a:srgbClr val="C00000"/>
                  </a:solidFill>
                  <a:ea typeface="楷体" panose="02010609060101010101" pitchFamily="49" charset="-122"/>
                  <a:cs typeface="Times New Roman" panose="02020603050405020304" pitchFamily="18" charset="0"/>
                </a:rPr>
                <a:t>的投影系数</a:t>
              </a:r>
              <a:endParaRPr lang="zh-CN" altLang="en-US" sz="800" dirty="0">
                <a:solidFill>
                  <a:srgbClr val="C00000"/>
                </a:solidFill>
                <a:ea typeface="楷体" panose="02010609060101010101" pitchFamily="49" charset="-122"/>
                <a:cs typeface="Times New Roman" panose="02020603050405020304" pitchFamily="18" charset="0"/>
              </a:endParaRPr>
            </a:p>
          </p:txBody>
        </p:sp>
        <p:sp>
          <p:nvSpPr>
            <p:cNvPr id="50" name="矩形 49">
              <a:extLst>
                <a:ext uri="{FF2B5EF4-FFF2-40B4-BE49-F238E27FC236}">
                  <a16:creationId xmlns:a16="http://schemas.microsoft.com/office/drawing/2014/main" id="{28D4FBF4-D930-412C-B277-3BE38461175D}"/>
                </a:ext>
              </a:extLst>
            </p:cNvPr>
            <p:cNvSpPr>
              <a:spLocks noChangeArrowheads="1"/>
            </p:cNvSpPr>
            <p:nvPr/>
          </p:nvSpPr>
          <p:spPr bwMode="auto">
            <a:xfrm>
              <a:off x="5279279" y="4690783"/>
              <a:ext cx="634215" cy="35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eaLnBrk="1" hangingPunct="1">
                <a:defRPr/>
              </a:pPr>
              <a:r>
                <a:rPr lang="zh-CN" altLang="en-US" sz="800" b="1" dirty="0">
                  <a:solidFill>
                    <a:srgbClr val="C00000"/>
                  </a:solidFill>
                  <a:ea typeface="楷体" panose="02010609060101010101" pitchFamily="49" charset="-122"/>
                  <a:cs typeface="Times New Roman" panose="02020603050405020304" pitchFamily="18" charset="0"/>
                </a:rPr>
                <a:t>最优气候模态</a:t>
              </a:r>
              <a:r>
                <a:rPr lang="en-US" altLang="zh-CN" sz="800" b="1" dirty="0">
                  <a:solidFill>
                    <a:srgbClr val="C00000"/>
                  </a:solidFill>
                  <a:ea typeface="楷体" panose="02010609060101010101" pitchFamily="49" charset="-122"/>
                  <a:cs typeface="Times New Roman" panose="02020603050405020304" pitchFamily="18" charset="0"/>
                </a:rPr>
                <a:t>SM</a:t>
              </a:r>
              <a:r>
                <a:rPr lang="zh-CN" altLang="en-US" sz="800" b="1" dirty="0">
                  <a:solidFill>
                    <a:srgbClr val="C00000"/>
                  </a:solidFill>
                  <a:ea typeface="楷体" panose="02010609060101010101" pitchFamily="49" charset="-122"/>
                  <a:cs typeface="Times New Roman" panose="02020603050405020304" pitchFamily="18" charset="0"/>
                </a:rPr>
                <a:t>的投影系数</a:t>
              </a:r>
              <a:endParaRPr lang="zh-CN" altLang="en-US" sz="800" dirty="0">
                <a:solidFill>
                  <a:srgbClr val="C00000"/>
                </a:solidFill>
                <a:ea typeface="楷体" panose="02010609060101010101" pitchFamily="49" charset="-122"/>
                <a:cs typeface="Times New Roman" panose="02020603050405020304" pitchFamily="18" charset="0"/>
              </a:endParaRPr>
            </a:p>
          </p:txBody>
        </p:sp>
      </p:grpSp>
      <p:sp>
        <p:nvSpPr>
          <p:cNvPr id="43" name="文本框 42">
            <a:extLst>
              <a:ext uri="{FF2B5EF4-FFF2-40B4-BE49-F238E27FC236}">
                <a16:creationId xmlns:a16="http://schemas.microsoft.com/office/drawing/2014/main" id="{29078C8A-A0E5-4E44-9614-C034939B0450}"/>
              </a:ext>
            </a:extLst>
          </p:cNvPr>
          <p:cNvSpPr txBox="1"/>
          <p:nvPr/>
        </p:nvSpPr>
        <p:spPr>
          <a:xfrm>
            <a:off x="7121643" y="703706"/>
            <a:ext cx="1630576" cy="338554"/>
          </a:xfrm>
          <a:prstGeom prst="rect">
            <a:avLst/>
          </a:prstGeom>
          <a:noFill/>
        </p:spPr>
        <p:txBody>
          <a:bodyPr wrap="none" rtlCol="0">
            <a:spAutoFit/>
          </a:bodyPr>
          <a:lstStyle/>
          <a:p>
            <a:pPr algn="ctr"/>
            <a:r>
              <a:rPr lang="zh-CN" altLang="en-US" sz="1600" b="1" dirty="0">
                <a:solidFill>
                  <a:prstClr val="black"/>
                </a:solidFill>
                <a:ea typeface="楷体" panose="02010609060101010101" pitchFamily="49" charset="-122"/>
                <a:cs typeface="Times New Roman" panose="02020603050405020304" pitchFamily="18" charset="0"/>
              </a:rPr>
              <a:t>软件著作权</a:t>
            </a:r>
            <a:r>
              <a:rPr lang="en-US" altLang="zh-CN" sz="1600" b="1" dirty="0">
                <a:solidFill>
                  <a:prstClr val="black"/>
                </a:solidFill>
                <a:ea typeface="楷体" panose="02010609060101010101" pitchFamily="49" charset="-122"/>
                <a:cs typeface="Times New Roman" panose="02020603050405020304" pitchFamily="18" charset="0"/>
              </a:rPr>
              <a:t>10</a:t>
            </a:r>
            <a:r>
              <a:rPr lang="zh-CN" altLang="en-US" sz="1600" b="1" dirty="0">
                <a:solidFill>
                  <a:prstClr val="black"/>
                </a:solidFill>
                <a:ea typeface="楷体" panose="02010609060101010101" pitchFamily="49" charset="-122"/>
                <a:cs typeface="Times New Roman" panose="02020603050405020304" pitchFamily="18" charset="0"/>
              </a:rPr>
              <a:t>项</a:t>
            </a:r>
          </a:p>
        </p:txBody>
      </p:sp>
      <p:grpSp>
        <p:nvGrpSpPr>
          <p:cNvPr id="45" name="组合 44">
            <a:extLst>
              <a:ext uri="{FF2B5EF4-FFF2-40B4-BE49-F238E27FC236}">
                <a16:creationId xmlns:a16="http://schemas.microsoft.com/office/drawing/2014/main" id="{9E86ED9A-93D2-4F91-AA7B-D5E7CBDCD637}"/>
              </a:ext>
            </a:extLst>
          </p:cNvPr>
          <p:cNvGrpSpPr/>
          <p:nvPr/>
        </p:nvGrpSpPr>
        <p:grpSpPr>
          <a:xfrm>
            <a:off x="508000" y="-25380"/>
            <a:ext cx="9144000" cy="565734"/>
            <a:chOff x="3690" y="-22820"/>
            <a:chExt cx="7620000" cy="722640"/>
          </a:xfrm>
        </p:grpSpPr>
        <p:sp>
          <p:nvSpPr>
            <p:cNvPr id="53" name="文本框 52">
              <a:extLst>
                <a:ext uri="{FF2B5EF4-FFF2-40B4-BE49-F238E27FC236}">
                  <a16:creationId xmlns:a16="http://schemas.microsoft.com/office/drawing/2014/main" id="{2C114474-6089-4B57-A1C8-BDFB22EE0643}"/>
                </a:ext>
              </a:extLst>
            </p:cNvPr>
            <p:cNvSpPr txBox="1"/>
            <p:nvPr/>
          </p:nvSpPr>
          <p:spPr>
            <a:xfrm>
              <a:off x="3690" y="-22820"/>
              <a:ext cx="7620000" cy="722640"/>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54" name="矩形 53">
              <a:extLst>
                <a:ext uri="{FF2B5EF4-FFF2-40B4-BE49-F238E27FC236}">
                  <a16:creationId xmlns:a16="http://schemas.microsoft.com/office/drawing/2014/main" id="{E4C16E10-136E-4943-9412-DC32EC32F5CB}"/>
                </a:ext>
              </a:extLst>
            </p:cNvPr>
            <p:cNvSpPr/>
            <p:nvPr/>
          </p:nvSpPr>
          <p:spPr>
            <a:xfrm>
              <a:off x="1894088" y="28388"/>
              <a:ext cx="4021133" cy="589708"/>
            </a:xfrm>
            <a:prstGeom prst="rect">
              <a:avLst/>
            </a:prstGeom>
          </p:spPr>
          <p:txBody>
            <a:bodyPr wrap="non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SMART</a:t>
              </a:r>
              <a:r>
                <a:rPr kumimoji="1" lang="zh-CN" altLang="en-US" sz="2400" b="1" kern="0" dirty="0">
                  <a:solidFill>
                    <a:srgbClr val="FF0000"/>
                  </a:solidFill>
                  <a:ea typeface="黑体" panose="02010609060101010101" pitchFamily="49" charset="-122"/>
                  <a:cs typeface="Times New Roman" panose="02020603050405020304" pitchFamily="18" charset="0"/>
                </a:rPr>
                <a:t> </a:t>
              </a:r>
              <a:r>
                <a:rPr kumimoji="1" lang="en-US" altLang="zh-CN" sz="2400" b="1" kern="0" dirty="0">
                  <a:solidFill>
                    <a:srgbClr val="FF0000"/>
                  </a:solidFill>
                  <a:ea typeface="黑体" panose="02010609060101010101" pitchFamily="49" charset="-122"/>
                  <a:cs typeface="Times New Roman" panose="02020603050405020304" pitchFamily="18" charset="0"/>
                </a:rPr>
                <a:t>climate</a:t>
              </a:r>
              <a:r>
                <a:rPr kumimoji="1" lang="zh-CN" altLang="en-US" sz="2400" b="1" kern="0" dirty="0">
                  <a:solidFill>
                    <a:srgbClr val="FF0000"/>
                  </a:solidFill>
                  <a:ea typeface="黑体" panose="02010609060101010101" pitchFamily="49" charset="-122"/>
                  <a:cs typeface="Times New Roman" panose="02020603050405020304" pitchFamily="18" charset="0"/>
                </a:rPr>
                <a:t> </a:t>
              </a:r>
              <a:r>
                <a:rPr kumimoji="1" lang="en-US" altLang="zh-CN" sz="2400" b="1" kern="0" dirty="0">
                  <a:solidFill>
                    <a:srgbClr val="FF0000"/>
                  </a:solidFill>
                  <a:ea typeface="黑体" panose="02010609060101010101" pitchFamily="49" charset="-122"/>
                  <a:cs typeface="Times New Roman" panose="02020603050405020304" pitchFamily="18" charset="0"/>
                </a:rPr>
                <a:t>prediction:</a:t>
              </a:r>
              <a:r>
                <a:rPr kumimoji="1" lang="zh-CN" altLang="en-US" sz="2400" b="1" kern="0" dirty="0">
                  <a:solidFill>
                    <a:srgbClr val="FF0000"/>
                  </a:solidFill>
                  <a:ea typeface="黑体" panose="02010609060101010101" pitchFamily="49" charset="-122"/>
                  <a:cs typeface="Times New Roman" panose="02020603050405020304" pitchFamily="18" charset="0"/>
                </a:rPr>
                <a:t> </a:t>
              </a:r>
              <a:r>
                <a:rPr kumimoji="1" lang="en-US" altLang="zh-CN" sz="2400" b="1" kern="0" dirty="0">
                  <a:solidFill>
                    <a:srgbClr val="FF0000"/>
                  </a:solidFill>
                  <a:ea typeface="黑体" panose="02010609060101010101" pitchFamily="49" charset="-122"/>
                  <a:cs typeface="Times New Roman" panose="02020603050405020304" pitchFamily="18" charset="0"/>
                </a:rPr>
                <a:t>system</a:t>
              </a:r>
              <a:endParaRPr kumimoji="1" lang="zh-CN" altLang="en-US" sz="2400" b="1" kern="0" dirty="0">
                <a:solidFill>
                  <a:srgbClr val="FF0000"/>
                </a:solidFill>
                <a:ea typeface="黑体" panose="02010609060101010101" pitchFamily="49" charset="-122"/>
                <a:cs typeface="Times New Roman" panose="02020603050405020304" pitchFamily="18" charset="0"/>
              </a:endParaRPr>
            </a:p>
          </p:txBody>
        </p:sp>
      </p:grpSp>
    </p:spTree>
    <p:extLst>
      <p:ext uri="{BB962C8B-B14F-4D97-AF65-F5344CB8AC3E}">
        <p14:creationId xmlns:p14="http://schemas.microsoft.com/office/powerpoint/2010/main" val="339046954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文本框 73">
            <a:extLst>
              <a:ext uri="{FF2B5EF4-FFF2-40B4-BE49-F238E27FC236}">
                <a16:creationId xmlns:a16="http://schemas.microsoft.com/office/drawing/2014/main" id="{E81B77EC-382F-429C-BBD6-72A58970941C}"/>
              </a:ext>
            </a:extLst>
          </p:cNvPr>
          <p:cNvSpPr txBox="1"/>
          <p:nvPr/>
        </p:nvSpPr>
        <p:spPr>
          <a:xfrm>
            <a:off x="1263576" y="461220"/>
            <a:ext cx="6734839" cy="584775"/>
          </a:xfrm>
          <a:prstGeom prst="rect">
            <a:avLst/>
          </a:prstGeom>
          <a:noFill/>
        </p:spPr>
        <p:txBody>
          <a:bodyPr wrap="square">
            <a:spAutoFit/>
          </a:bodyPr>
          <a:lstStyle/>
          <a:p>
            <a:pPr algn="ctr">
              <a:defRPr/>
            </a:pPr>
            <a:r>
              <a:rPr lang="zh-CN" altLang="en-US" sz="1600" b="1" dirty="0">
                <a:solidFill>
                  <a:srgbClr val="0000FF"/>
                </a:solidFill>
                <a:ea typeface="楷体" panose="02010609060101010101" pitchFamily="49" charset="-122"/>
                <a:cs typeface="Times New Roman" pitchFamily="18" charset="0"/>
              </a:rPr>
              <a:t>（</a:t>
            </a:r>
            <a:r>
              <a:rPr lang="en-US" altLang="zh-CN" sz="1600" b="1" dirty="0">
                <a:solidFill>
                  <a:srgbClr val="0000FF"/>
                </a:solidFill>
                <a:ea typeface="楷体" panose="02010609060101010101" pitchFamily="49" charset="-122"/>
                <a:cs typeface="Times New Roman" pitchFamily="18" charset="0"/>
              </a:rPr>
              <a:t>B</a:t>
            </a:r>
            <a:r>
              <a:rPr lang="zh-CN" altLang="en-US" sz="1600" b="1" dirty="0">
                <a:solidFill>
                  <a:srgbClr val="0000FF"/>
                </a:solidFill>
                <a:ea typeface="楷体" panose="02010609060101010101" pitchFamily="49" charset="-122"/>
                <a:cs typeface="Times New Roman" pitchFamily="18" charset="0"/>
              </a:rPr>
              <a:t>）</a:t>
            </a:r>
            <a:r>
              <a:rPr lang="en-US" altLang="zh-CN" sz="1600" b="1" dirty="0">
                <a:solidFill>
                  <a:srgbClr val="0000FF"/>
                </a:solidFill>
                <a:ea typeface="楷体" panose="02010609060101010101" pitchFamily="49" charset="-122"/>
                <a:cs typeface="Times New Roman" pitchFamily="18" charset="0"/>
              </a:rPr>
              <a:t>SMART</a:t>
            </a:r>
            <a:r>
              <a:rPr lang="zh-CN" altLang="en-US" sz="1600" b="1" dirty="0">
                <a:solidFill>
                  <a:srgbClr val="0000FF"/>
                </a:solidFill>
                <a:ea typeface="楷体" panose="02010609060101010101" pitchFamily="49" charset="-122"/>
                <a:cs typeface="Times New Roman" pitchFamily="18" charset="0"/>
              </a:rPr>
              <a:t> </a:t>
            </a:r>
            <a:r>
              <a:rPr lang="en-US" altLang="zh-CN" sz="1600" b="1" dirty="0">
                <a:solidFill>
                  <a:srgbClr val="0000FF"/>
                </a:solidFill>
                <a:ea typeface="楷体" panose="02010609060101010101" pitchFamily="49" charset="-122"/>
                <a:cs typeface="Times New Roman" pitchFamily="18" charset="0"/>
              </a:rPr>
              <a:t>dynamical-statistical</a:t>
            </a:r>
            <a:r>
              <a:rPr lang="zh-CN" altLang="en-US" sz="1600" b="1" dirty="0">
                <a:solidFill>
                  <a:srgbClr val="0000FF"/>
                </a:solidFill>
                <a:ea typeface="楷体" panose="02010609060101010101" pitchFamily="49" charset="-122"/>
                <a:cs typeface="Times New Roman" pitchFamily="18" charset="0"/>
              </a:rPr>
              <a:t> </a:t>
            </a:r>
            <a:r>
              <a:rPr lang="en-US" altLang="zh-CN" sz="1600" b="1" dirty="0">
                <a:solidFill>
                  <a:srgbClr val="0000FF"/>
                </a:solidFill>
                <a:ea typeface="楷体" panose="02010609060101010101" pitchFamily="49" charset="-122"/>
                <a:cs typeface="Times New Roman" pitchFamily="18" charset="0"/>
              </a:rPr>
              <a:t>combined</a:t>
            </a:r>
            <a:r>
              <a:rPr lang="zh-CN" altLang="en-US" sz="1600" b="1" dirty="0">
                <a:solidFill>
                  <a:srgbClr val="0000FF"/>
                </a:solidFill>
                <a:ea typeface="楷体" panose="02010609060101010101" pitchFamily="49" charset="-122"/>
                <a:cs typeface="Times New Roman" pitchFamily="18" charset="0"/>
              </a:rPr>
              <a:t> </a:t>
            </a:r>
            <a:r>
              <a:rPr lang="en-US" altLang="zh-CN" sz="1600" b="1" dirty="0">
                <a:solidFill>
                  <a:srgbClr val="0000FF"/>
                </a:solidFill>
                <a:ea typeface="楷体" panose="02010609060101010101" pitchFamily="49" charset="-122"/>
                <a:cs typeface="Times New Roman" pitchFamily="18" charset="0"/>
              </a:rPr>
              <a:t>seasonal</a:t>
            </a:r>
            <a:r>
              <a:rPr lang="zh-CN" altLang="en-US" sz="1600" b="1" dirty="0">
                <a:solidFill>
                  <a:srgbClr val="0000FF"/>
                </a:solidFill>
                <a:ea typeface="楷体" panose="02010609060101010101" pitchFamily="49" charset="-122"/>
                <a:cs typeface="Times New Roman" pitchFamily="18" charset="0"/>
              </a:rPr>
              <a:t> </a:t>
            </a:r>
            <a:r>
              <a:rPr lang="en-US" altLang="zh-CN" sz="1600" b="1" dirty="0">
                <a:solidFill>
                  <a:srgbClr val="0000FF"/>
                </a:solidFill>
                <a:ea typeface="楷体" panose="02010609060101010101" pitchFamily="49" charset="-122"/>
                <a:cs typeface="Times New Roman" pitchFamily="18" charset="0"/>
              </a:rPr>
              <a:t>prediction</a:t>
            </a:r>
            <a:r>
              <a:rPr lang="zh-CN" altLang="en-US" sz="1600" b="1" dirty="0">
                <a:solidFill>
                  <a:srgbClr val="0000FF"/>
                </a:solidFill>
                <a:ea typeface="楷体" panose="02010609060101010101" pitchFamily="49" charset="-122"/>
                <a:cs typeface="Times New Roman" pitchFamily="18" charset="0"/>
              </a:rPr>
              <a:t> </a:t>
            </a:r>
            <a:r>
              <a:rPr lang="en-US" altLang="zh-CN" sz="1600" b="1" dirty="0">
                <a:solidFill>
                  <a:srgbClr val="0000FF"/>
                </a:solidFill>
                <a:ea typeface="楷体" panose="02010609060101010101" pitchFamily="49" charset="-122"/>
                <a:cs typeface="Times New Roman" pitchFamily="18" charset="0"/>
              </a:rPr>
              <a:t>system</a:t>
            </a:r>
          </a:p>
          <a:p>
            <a:pPr algn="ctr">
              <a:defRPr/>
            </a:pPr>
            <a:r>
              <a:rPr lang="zh-CN" altLang="en-US" sz="1600" b="1" dirty="0">
                <a:solidFill>
                  <a:srgbClr val="0000FF"/>
                </a:solidFill>
                <a:ea typeface="楷体" panose="02010609060101010101" pitchFamily="49" charset="-122"/>
                <a:cs typeface="Times New Roman" pitchFamily="18" charset="0"/>
              </a:rPr>
              <a:t>（</a:t>
            </a:r>
            <a:r>
              <a:rPr lang="en-US" altLang="zh-CN" sz="1600" b="1" dirty="0">
                <a:solidFill>
                  <a:srgbClr val="0000FF"/>
                </a:solidFill>
                <a:ea typeface="楷体" panose="02010609060101010101" pitchFamily="49" charset="-122"/>
                <a:cs typeface="Times New Roman" pitchFamily="18" charset="0"/>
              </a:rPr>
              <a:t>SMART-DSM-SPS</a:t>
            </a:r>
            <a:r>
              <a:rPr lang="zh-CN" altLang="en-US" sz="1600" b="1" dirty="0">
                <a:solidFill>
                  <a:srgbClr val="0000FF"/>
                </a:solidFill>
                <a:ea typeface="楷体" panose="02010609060101010101" pitchFamily="49" charset="-122"/>
                <a:cs typeface="Times New Roman" pitchFamily="18" charset="0"/>
              </a:rPr>
              <a:t>）</a:t>
            </a:r>
          </a:p>
        </p:txBody>
      </p:sp>
      <p:grpSp>
        <p:nvGrpSpPr>
          <p:cNvPr id="204" name="组合 203">
            <a:extLst>
              <a:ext uri="{FF2B5EF4-FFF2-40B4-BE49-F238E27FC236}">
                <a16:creationId xmlns:a16="http://schemas.microsoft.com/office/drawing/2014/main" id="{65562B93-2285-417A-83C2-5DCBE806293F}"/>
              </a:ext>
            </a:extLst>
          </p:cNvPr>
          <p:cNvGrpSpPr/>
          <p:nvPr/>
        </p:nvGrpSpPr>
        <p:grpSpPr>
          <a:xfrm>
            <a:off x="1119560" y="1032702"/>
            <a:ext cx="8280920" cy="4608511"/>
            <a:chOff x="656221" y="674108"/>
            <a:chExt cx="8020235" cy="4991703"/>
          </a:xfrm>
        </p:grpSpPr>
        <p:sp>
          <p:nvSpPr>
            <p:cNvPr id="205" name="圆角矩形 26">
              <a:extLst>
                <a:ext uri="{FF2B5EF4-FFF2-40B4-BE49-F238E27FC236}">
                  <a16:creationId xmlns:a16="http://schemas.microsoft.com/office/drawing/2014/main" id="{3EE4BEAF-C439-4DEE-B17E-F15C48E4F028}"/>
                </a:ext>
              </a:extLst>
            </p:cNvPr>
            <p:cNvSpPr/>
            <p:nvPr/>
          </p:nvSpPr>
          <p:spPr>
            <a:xfrm>
              <a:off x="656221" y="674108"/>
              <a:ext cx="8020235" cy="4991703"/>
            </a:xfrm>
            <a:prstGeom prst="roundRect">
              <a:avLst/>
            </a:prstGeom>
            <a:solidFill>
              <a:schemeClr val="bg1">
                <a:lumMod val="95000"/>
              </a:schemeClr>
            </a:solidFill>
            <a:ln w="19050">
              <a:solidFill>
                <a:srgbClr val="103AE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127"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p:txBody>
        </p:sp>
        <p:grpSp>
          <p:nvGrpSpPr>
            <p:cNvPr id="206" name="组合 205">
              <a:extLst>
                <a:ext uri="{FF2B5EF4-FFF2-40B4-BE49-F238E27FC236}">
                  <a16:creationId xmlns:a16="http://schemas.microsoft.com/office/drawing/2014/main" id="{1010501D-A94D-44BE-981E-8CEBDACD0D58}"/>
                </a:ext>
              </a:extLst>
            </p:cNvPr>
            <p:cNvGrpSpPr/>
            <p:nvPr/>
          </p:nvGrpSpPr>
          <p:grpSpPr>
            <a:xfrm>
              <a:off x="745756" y="769268"/>
              <a:ext cx="7830444" cy="4878589"/>
              <a:chOff x="745756" y="769268"/>
              <a:chExt cx="7830444" cy="4878589"/>
            </a:xfrm>
          </p:grpSpPr>
          <p:grpSp>
            <p:nvGrpSpPr>
              <p:cNvPr id="207" name="组合 206">
                <a:extLst>
                  <a:ext uri="{FF2B5EF4-FFF2-40B4-BE49-F238E27FC236}">
                    <a16:creationId xmlns:a16="http://schemas.microsoft.com/office/drawing/2014/main" id="{BE95605B-3A96-4AD9-92CD-E5FF639AF6FB}"/>
                  </a:ext>
                </a:extLst>
              </p:cNvPr>
              <p:cNvGrpSpPr/>
              <p:nvPr/>
            </p:nvGrpSpPr>
            <p:grpSpPr>
              <a:xfrm>
                <a:off x="1547664" y="769268"/>
                <a:ext cx="6192688" cy="4392488"/>
                <a:chOff x="6219994" y="5958349"/>
                <a:chExt cx="17583903" cy="14329271"/>
              </a:xfrm>
            </p:grpSpPr>
            <p:sp>
              <p:nvSpPr>
                <p:cNvPr id="217" name="矩形 216">
                  <a:extLst>
                    <a:ext uri="{FF2B5EF4-FFF2-40B4-BE49-F238E27FC236}">
                      <a16:creationId xmlns:a16="http://schemas.microsoft.com/office/drawing/2014/main" id="{19D4D7A0-5856-467E-8732-B2BB590F6C6D}"/>
                    </a:ext>
                  </a:extLst>
                </p:cNvPr>
                <p:cNvSpPr/>
                <p:nvPr/>
              </p:nvSpPr>
              <p:spPr>
                <a:xfrm>
                  <a:off x="6705605" y="12463002"/>
                  <a:ext cx="16535393" cy="1432914"/>
                </a:xfrm>
                <a:prstGeom prst="rect">
                  <a:avLst/>
                </a:prstGeom>
                <a:solidFill>
                  <a:srgbClr val="FFCCFF"/>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endParaRPr lang="zh-CN" altLang="en-US" sz="800" b="1">
                    <a:solidFill>
                      <a:prstClr val="white"/>
                    </a:solidFill>
                    <a:latin typeface="Times New Roman" panose="02020603050405020304" pitchFamily="18" charset="0"/>
                    <a:ea typeface="楷体" panose="02010609060101010101" pitchFamily="49" charset="-122"/>
                    <a:cs typeface="Times New Roman" panose="02020603050405020304" pitchFamily="18" charset="0"/>
                  </a:endParaRPr>
                </a:p>
              </p:txBody>
            </p:sp>
            <p:grpSp>
              <p:nvGrpSpPr>
                <p:cNvPr id="218" name="组合 217">
                  <a:extLst>
                    <a:ext uri="{FF2B5EF4-FFF2-40B4-BE49-F238E27FC236}">
                      <a16:creationId xmlns:a16="http://schemas.microsoft.com/office/drawing/2014/main" id="{476EC06C-0376-44FA-BD3E-A63C11D7F600}"/>
                    </a:ext>
                  </a:extLst>
                </p:cNvPr>
                <p:cNvGrpSpPr/>
                <p:nvPr/>
              </p:nvGrpSpPr>
              <p:grpSpPr>
                <a:xfrm>
                  <a:off x="6219994" y="5958349"/>
                  <a:ext cx="17583903" cy="14329271"/>
                  <a:chOff x="6219994" y="943897"/>
                  <a:chExt cx="17583903" cy="14329271"/>
                </a:xfrm>
              </p:grpSpPr>
              <p:sp>
                <p:nvSpPr>
                  <p:cNvPr id="284" name="矩形 283">
                    <a:extLst>
                      <a:ext uri="{FF2B5EF4-FFF2-40B4-BE49-F238E27FC236}">
                        <a16:creationId xmlns:a16="http://schemas.microsoft.com/office/drawing/2014/main" id="{2EA4D094-E877-4E8F-91C0-F7886ACFA442}"/>
                      </a:ext>
                    </a:extLst>
                  </p:cNvPr>
                  <p:cNvSpPr/>
                  <p:nvPr/>
                </p:nvSpPr>
                <p:spPr>
                  <a:xfrm>
                    <a:off x="6219994" y="943897"/>
                    <a:ext cx="7583886" cy="1041236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endParaRPr lang="zh-CN" altLang="en-US" sz="800" b="1">
                      <a:solidFill>
                        <a:prstClr val="white"/>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85" name="矩形 284">
                    <a:extLst>
                      <a:ext uri="{FF2B5EF4-FFF2-40B4-BE49-F238E27FC236}">
                        <a16:creationId xmlns:a16="http://schemas.microsoft.com/office/drawing/2014/main" id="{863F3EB1-878B-46FC-93FC-9617827C9959}"/>
                      </a:ext>
                    </a:extLst>
                  </p:cNvPr>
                  <p:cNvSpPr/>
                  <p:nvPr/>
                </p:nvSpPr>
                <p:spPr>
                  <a:xfrm>
                    <a:off x="13803879" y="943897"/>
                    <a:ext cx="10000018" cy="1041236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endParaRPr lang="zh-CN" altLang="en-US" sz="800" b="1">
                      <a:solidFill>
                        <a:prstClr val="white"/>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86" name="矩形 285">
                    <a:extLst>
                      <a:ext uri="{FF2B5EF4-FFF2-40B4-BE49-F238E27FC236}">
                        <a16:creationId xmlns:a16="http://schemas.microsoft.com/office/drawing/2014/main" id="{901235E8-B878-4324-887B-199FF9C9A270}"/>
                      </a:ext>
                    </a:extLst>
                  </p:cNvPr>
                  <p:cNvSpPr/>
                  <p:nvPr/>
                </p:nvSpPr>
                <p:spPr>
                  <a:xfrm>
                    <a:off x="6230093" y="11354906"/>
                    <a:ext cx="17573804" cy="391826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endParaRPr lang="zh-CN" altLang="en-US" sz="800" b="1">
                      <a:solidFill>
                        <a:prstClr val="white"/>
                      </a:solidFill>
                      <a:latin typeface="Times New Roman" panose="02020603050405020304" pitchFamily="18" charset="0"/>
                      <a:ea typeface="楷体" panose="02010609060101010101" pitchFamily="49" charset="-122"/>
                      <a:cs typeface="Times New Roman" panose="02020603050405020304" pitchFamily="18" charset="0"/>
                    </a:endParaRPr>
                  </a:p>
                </p:txBody>
              </p:sp>
            </p:grpSp>
            <p:sp>
              <p:nvSpPr>
                <p:cNvPr id="219" name="流程图: 磁盘 218">
                  <a:extLst>
                    <a:ext uri="{FF2B5EF4-FFF2-40B4-BE49-F238E27FC236}">
                      <a16:creationId xmlns:a16="http://schemas.microsoft.com/office/drawing/2014/main" id="{87A74AC4-4931-4C36-A344-BE8B376FA8AC}"/>
                    </a:ext>
                  </a:extLst>
                </p:cNvPr>
                <p:cNvSpPr/>
                <p:nvPr/>
              </p:nvSpPr>
              <p:spPr>
                <a:xfrm>
                  <a:off x="8584193" y="6193255"/>
                  <a:ext cx="2844125" cy="1454716"/>
                </a:xfrm>
                <a:prstGeom prst="flowChartMagneticDisk">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动力模式集合预测</a:t>
                  </a:r>
                  <a:r>
                    <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BCC_CSM1.1(m)</a:t>
                  </a:r>
                </a:p>
              </p:txBody>
            </p:sp>
            <p:sp>
              <p:nvSpPr>
                <p:cNvPr id="220" name="流程图: 磁盘 219">
                  <a:extLst>
                    <a:ext uri="{FF2B5EF4-FFF2-40B4-BE49-F238E27FC236}">
                      <a16:creationId xmlns:a16="http://schemas.microsoft.com/office/drawing/2014/main" id="{2720A516-012D-4464-B3F1-64BC3AE21783}"/>
                    </a:ext>
                  </a:extLst>
                </p:cNvPr>
                <p:cNvSpPr/>
                <p:nvPr/>
              </p:nvSpPr>
              <p:spPr>
                <a:xfrm>
                  <a:off x="17534481" y="6300448"/>
                  <a:ext cx="2522942" cy="1454716"/>
                </a:xfrm>
                <a:prstGeom prst="flowChartMagneticDisk">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历史观测数据</a:t>
                  </a:r>
                </a:p>
              </p:txBody>
            </p:sp>
            <p:sp>
              <p:nvSpPr>
                <p:cNvPr id="221" name="矩形 220">
                  <a:extLst>
                    <a:ext uri="{FF2B5EF4-FFF2-40B4-BE49-F238E27FC236}">
                      <a16:creationId xmlns:a16="http://schemas.microsoft.com/office/drawing/2014/main" id="{14BED2B0-DB93-43B2-9E42-EE6831FBCA4A}"/>
                    </a:ext>
                  </a:extLst>
                </p:cNvPr>
                <p:cNvSpPr/>
                <p:nvPr/>
              </p:nvSpPr>
              <p:spPr>
                <a:xfrm>
                  <a:off x="17811283" y="9400252"/>
                  <a:ext cx="1964926" cy="1127141"/>
                </a:xfrm>
                <a:prstGeom prst="rect">
                  <a:avLst/>
                </a:prstGeom>
                <a:noFill/>
                <a:ln w="952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预测变量</a:t>
                  </a:r>
                </a:p>
              </p:txBody>
            </p:sp>
            <p:sp>
              <p:nvSpPr>
                <p:cNvPr id="222" name="矩形: 圆角 221">
                  <a:extLst>
                    <a:ext uri="{FF2B5EF4-FFF2-40B4-BE49-F238E27FC236}">
                      <a16:creationId xmlns:a16="http://schemas.microsoft.com/office/drawing/2014/main" id="{D1D15694-6054-443B-A58E-53B7AB41FD55}"/>
                    </a:ext>
                  </a:extLst>
                </p:cNvPr>
                <p:cNvSpPr/>
                <p:nvPr/>
              </p:nvSpPr>
              <p:spPr>
                <a:xfrm>
                  <a:off x="17794513" y="8236623"/>
                  <a:ext cx="1998466" cy="682172"/>
                </a:xfrm>
                <a:prstGeom prst="round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季节平均</a:t>
                  </a:r>
                </a:p>
              </p:txBody>
            </p:sp>
            <p:sp>
              <p:nvSpPr>
                <p:cNvPr id="223" name="矩形: 圆角 222">
                  <a:extLst>
                    <a:ext uri="{FF2B5EF4-FFF2-40B4-BE49-F238E27FC236}">
                      <a16:creationId xmlns:a16="http://schemas.microsoft.com/office/drawing/2014/main" id="{FF5959F5-9ECB-4D8D-AA14-8D83E350D0DA}"/>
                    </a:ext>
                  </a:extLst>
                </p:cNvPr>
                <p:cNvSpPr/>
                <p:nvPr/>
              </p:nvSpPr>
              <p:spPr>
                <a:xfrm>
                  <a:off x="8838499" y="8236623"/>
                  <a:ext cx="2336361" cy="682172"/>
                </a:xfrm>
                <a:prstGeom prst="round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季节平均</a:t>
                  </a:r>
                </a:p>
              </p:txBody>
            </p:sp>
            <p:sp>
              <p:nvSpPr>
                <p:cNvPr id="224" name="矩形 223">
                  <a:extLst>
                    <a:ext uri="{FF2B5EF4-FFF2-40B4-BE49-F238E27FC236}">
                      <a16:creationId xmlns:a16="http://schemas.microsoft.com/office/drawing/2014/main" id="{F40AAF5A-11E3-4FC7-BB57-D4769E95D957}"/>
                    </a:ext>
                  </a:extLst>
                </p:cNvPr>
                <p:cNvSpPr/>
                <p:nvPr/>
              </p:nvSpPr>
              <p:spPr>
                <a:xfrm>
                  <a:off x="15044057" y="9400252"/>
                  <a:ext cx="1892356" cy="1127141"/>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热带</a:t>
                  </a:r>
                  <a:r>
                    <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OLR</a:t>
                  </a:r>
                  <a:endPar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25" name="矩形 224">
                  <a:extLst>
                    <a:ext uri="{FF2B5EF4-FFF2-40B4-BE49-F238E27FC236}">
                      <a16:creationId xmlns:a16="http://schemas.microsoft.com/office/drawing/2014/main" id="{6A6EB5B7-F38A-43C0-8640-7252C4C93EEF}"/>
                    </a:ext>
                  </a:extLst>
                </p:cNvPr>
                <p:cNvSpPr/>
                <p:nvPr/>
              </p:nvSpPr>
              <p:spPr>
                <a:xfrm>
                  <a:off x="20423532" y="9400251"/>
                  <a:ext cx="2360845" cy="112714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北中高纬</a:t>
                  </a:r>
                  <a:r>
                    <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Z500</a:t>
                  </a:r>
                  <a:endPar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26" name="矩形 225">
                  <a:extLst>
                    <a:ext uri="{FF2B5EF4-FFF2-40B4-BE49-F238E27FC236}">
                      <a16:creationId xmlns:a16="http://schemas.microsoft.com/office/drawing/2014/main" id="{E99628EC-15EB-41B4-95D7-CCBB21629143}"/>
                    </a:ext>
                  </a:extLst>
                </p:cNvPr>
                <p:cNvSpPr/>
                <p:nvPr/>
              </p:nvSpPr>
              <p:spPr>
                <a:xfrm>
                  <a:off x="17811283" y="11008850"/>
                  <a:ext cx="1964926" cy="1127141"/>
                </a:xfrm>
                <a:prstGeom prst="rect">
                  <a:avLst/>
                </a:prstGeom>
                <a:noFill/>
                <a:ln w="952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预测变量异常相对倾向</a:t>
                  </a:r>
                  <a:r>
                    <a:rPr lang="en-US" altLang="zh-CN"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ART</a:t>
                  </a:r>
                  <a:endParaRPr lang="zh-CN" altLang="en-US"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27" name="矩形 226">
                  <a:extLst>
                    <a:ext uri="{FF2B5EF4-FFF2-40B4-BE49-F238E27FC236}">
                      <a16:creationId xmlns:a16="http://schemas.microsoft.com/office/drawing/2014/main" id="{84F56425-A2D9-4408-BB4C-863EC25CDE1A}"/>
                    </a:ext>
                  </a:extLst>
                </p:cNvPr>
                <p:cNvSpPr/>
                <p:nvPr/>
              </p:nvSpPr>
              <p:spPr>
                <a:xfrm>
                  <a:off x="14678743" y="10984021"/>
                  <a:ext cx="2724098" cy="1303297"/>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热带</a:t>
                  </a:r>
                  <a:r>
                    <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OLR</a:t>
                  </a:r>
                  <a:br>
                    <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b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异常相对倾向</a:t>
                  </a:r>
                  <a:r>
                    <a:rPr lang="en-US" altLang="zh-CN"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ART</a:t>
                  </a:r>
                  <a:endParaRPr lang="zh-CN" altLang="en-US"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28" name="矩形 227">
                  <a:extLst>
                    <a:ext uri="{FF2B5EF4-FFF2-40B4-BE49-F238E27FC236}">
                      <a16:creationId xmlns:a16="http://schemas.microsoft.com/office/drawing/2014/main" id="{D0680705-2AD4-4D12-8F56-DA7BB9A7DC3C}"/>
                    </a:ext>
                  </a:extLst>
                </p:cNvPr>
                <p:cNvSpPr/>
                <p:nvPr/>
              </p:nvSpPr>
              <p:spPr>
                <a:xfrm>
                  <a:off x="20441613" y="11008849"/>
                  <a:ext cx="2342764" cy="127690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中高纬</a:t>
                  </a:r>
                  <a:r>
                    <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Z500</a:t>
                  </a:r>
                </a:p>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异常相对倾向</a:t>
                  </a:r>
                  <a:r>
                    <a:rPr lang="en-US" altLang="zh-CN"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ART</a:t>
                  </a:r>
                  <a:endParaRPr lang="zh-CN" altLang="en-US"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29" name="六边形 228">
                  <a:extLst>
                    <a:ext uri="{FF2B5EF4-FFF2-40B4-BE49-F238E27FC236}">
                      <a16:creationId xmlns:a16="http://schemas.microsoft.com/office/drawing/2014/main" id="{85AF5140-FB07-4317-A197-A9403B5C2418}"/>
                    </a:ext>
                  </a:extLst>
                </p:cNvPr>
                <p:cNvSpPr/>
                <p:nvPr/>
              </p:nvSpPr>
              <p:spPr>
                <a:xfrm>
                  <a:off x="14826265" y="12617448"/>
                  <a:ext cx="2253417" cy="1127140"/>
                </a:xfrm>
                <a:prstGeom prst="hexagon">
                  <a:avLst/>
                </a:prstGeom>
                <a:solidFill>
                  <a:schemeClr val="accent4">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最优气候模态</a:t>
                  </a:r>
                  <a:r>
                    <a:rPr lang="en-US" altLang="zh-CN"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SM</a:t>
                  </a:r>
                </a:p>
              </p:txBody>
            </p:sp>
            <p:sp>
              <p:nvSpPr>
                <p:cNvPr id="230" name="六边形 229">
                  <a:extLst>
                    <a:ext uri="{FF2B5EF4-FFF2-40B4-BE49-F238E27FC236}">
                      <a16:creationId xmlns:a16="http://schemas.microsoft.com/office/drawing/2014/main" id="{3D6AE207-1186-4A30-B86E-01B800626D9F}"/>
                    </a:ext>
                  </a:extLst>
                </p:cNvPr>
                <p:cNvSpPr/>
                <p:nvPr/>
              </p:nvSpPr>
              <p:spPr>
                <a:xfrm>
                  <a:off x="20492999" y="12615885"/>
                  <a:ext cx="2277303" cy="1127140"/>
                </a:xfrm>
                <a:prstGeom prst="hexagon">
                  <a:avLst/>
                </a:prstGeom>
                <a:solidFill>
                  <a:schemeClr val="accent1">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最优气候模态</a:t>
                  </a:r>
                  <a:r>
                    <a:rPr lang="en-US" altLang="zh-CN"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SM</a:t>
                  </a:r>
                  <a:endParaRPr lang="zh-CN" altLang="en-US"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31" name="八边形 230">
                  <a:extLst>
                    <a:ext uri="{FF2B5EF4-FFF2-40B4-BE49-F238E27FC236}">
                      <a16:creationId xmlns:a16="http://schemas.microsoft.com/office/drawing/2014/main" id="{6BCE5D00-BD40-4A11-8659-FB74BDA77540}"/>
                    </a:ext>
                  </a:extLst>
                </p:cNvPr>
                <p:cNvSpPr/>
                <p:nvPr/>
              </p:nvSpPr>
              <p:spPr>
                <a:xfrm>
                  <a:off x="16520007" y="14206346"/>
                  <a:ext cx="4542972" cy="1146837"/>
                </a:xfrm>
                <a:prstGeom prst="octagon">
                  <a:avLst/>
                </a:prstGeom>
                <a:solidFill>
                  <a:schemeClr val="accent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en-US" altLang="zh-CN" sz="16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SMART</a:t>
                  </a:r>
                  <a:r>
                    <a:rPr lang="zh-CN" altLang="en-US" sz="16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模型</a:t>
                  </a:r>
                </a:p>
              </p:txBody>
            </p:sp>
            <p:sp>
              <p:nvSpPr>
                <p:cNvPr id="232" name="八边形 231">
                  <a:extLst>
                    <a:ext uri="{FF2B5EF4-FFF2-40B4-BE49-F238E27FC236}">
                      <a16:creationId xmlns:a16="http://schemas.microsoft.com/office/drawing/2014/main" id="{5D7D5737-B493-4B71-A0D1-721CDAB6E558}"/>
                    </a:ext>
                  </a:extLst>
                </p:cNvPr>
                <p:cNvSpPr/>
                <p:nvPr/>
              </p:nvSpPr>
              <p:spPr>
                <a:xfrm>
                  <a:off x="17141371" y="16910812"/>
                  <a:ext cx="3300242" cy="1127141"/>
                </a:xfrm>
                <a:prstGeom prst="octagon">
                  <a:avLst/>
                </a:prstGeom>
                <a:solidFill>
                  <a:schemeClr val="accent2">
                    <a:lumMod val="60000"/>
                    <a:lumOff val="4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最优统计预测模型</a:t>
                  </a:r>
                </a:p>
              </p:txBody>
            </p:sp>
            <p:cxnSp>
              <p:nvCxnSpPr>
                <p:cNvPr id="233" name="连接符: 肘形 232">
                  <a:extLst>
                    <a:ext uri="{FF2B5EF4-FFF2-40B4-BE49-F238E27FC236}">
                      <a16:creationId xmlns:a16="http://schemas.microsoft.com/office/drawing/2014/main" id="{83B26CF8-D77E-4CA3-85C2-325BCB8619F2}"/>
                    </a:ext>
                  </a:extLst>
                </p:cNvPr>
                <p:cNvCxnSpPr>
                  <a:stCxn id="222" idx="1"/>
                  <a:endCxn id="224" idx="0"/>
                </p:cNvCxnSpPr>
                <p:nvPr/>
              </p:nvCxnSpPr>
              <p:spPr>
                <a:xfrm rot="10800000" flipV="1">
                  <a:off x="15990235" y="8577708"/>
                  <a:ext cx="1804278" cy="822543"/>
                </a:xfrm>
                <a:prstGeom prst="bentConnector2">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4" name="连接符: 肘形 233">
                  <a:extLst>
                    <a:ext uri="{FF2B5EF4-FFF2-40B4-BE49-F238E27FC236}">
                      <a16:creationId xmlns:a16="http://schemas.microsoft.com/office/drawing/2014/main" id="{FA43C1BB-3FC5-4F74-9FEC-3741B4D9C1F9}"/>
                    </a:ext>
                  </a:extLst>
                </p:cNvPr>
                <p:cNvCxnSpPr>
                  <a:cxnSpLocks/>
                  <a:stCxn id="222" idx="3"/>
                  <a:endCxn id="225" idx="0"/>
                </p:cNvCxnSpPr>
                <p:nvPr/>
              </p:nvCxnSpPr>
              <p:spPr>
                <a:xfrm>
                  <a:off x="19792981" y="8577711"/>
                  <a:ext cx="1810975" cy="822540"/>
                </a:xfrm>
                <a:prstGeom prst="bentConnector2">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5" name="直接箭头连接符 234">
                  <a:extLst>
                    <a:ext uri="{FF2B5EF4-FFF2-40B4-BE49-F238E27FC236}">
                      <a16:creationId xmlns:a16="http://schemas.microsoft.com/office/drawing/2014/main" id="{95AABDEE-72C0-4DC1-8D5B-5F16B1B12194}"/>
                    </a:ext>
                  </a:extLst>
                </p:cNvPr>
                <p:cNvCxnSpPr>
                  <a:stCxn id="221" idx="2"/>
                  <a:endCxn id="226" idx="0"/>
                </p:cNvCxnSpPr>
                <p:nvPr/>
              </p:nvCxnSpPr>
              <p:spPr>
                <a:xfrm>
                  <a:off x="18793746" y="10527393"/>
                  <a:ext cx="0" cy="481457"/>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6" name="直接箭头连接符 235">
                  <a:extLst>
                    <a:ext uri="{FF2B5EF4-FFF2-40B4-BE49-F238E27FC236}">
                      <a16:creationId xmlns:a16="http://schemas.microsoft.com/office/drawing/2014/main" id="{06546E26-8D06-45A9-8DA9-AE73585A6967}"/>
                    </a:ext>
                  </a:extLst>
                </p:cNvPr>
                <p:cNvCxnSpPr>
                  <a:cxnSpLocks/>
                  <a:stCxn id="220" idx="3"/>
                  <a:endCxn id="222" idx="0"/>
                </p:cNvCxnSpPr>
                <p:nvPr/>
              </p:nvCxnSpPr>
              <p:spPr>
                <a:xfrm flipH="1">
                  <a:off x="18793748" y="7755165"/>
                  <a:ext cx="2203" cy="481458"/>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7" name="直接箭头连接符 236">
                  <a:extLst>
                    <a:ext uri="{FF2B5EF4-FFF2-40B4-BE49-F238E27FC236}">
                      <a16:creationId xmlns:a16="http://schemas.microsoft.com/office/drawing/2014/main" id="{B33E2FDE-5704-49F6-AA3F-630295810A16}"/>
                    </a:ext>
                  </a:extLst>
                </p:cNvPr>
                <p:cNvCxnSpPr>
                  <a:stCxn id="222" idx="2"/>
                  <a:endCxn id="221" idx="0"/>
                </p:cNvCxnSpPr>
                <p:nvPr/>
              </p:nvCxnSpPr>
              <p:spPr>
                <a:xfrm>
                  <a:off x="18793746" y="8918795"/>
                  <a:ext cx="0" cy="481457"/>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8" name="连接符: 肘形 237">
                  <a:extLst>
                    <a:ext uri="{FF2B5EF4-FFF2-40B4-BE49-F238E27FC236}">
                      <a16:creationId xmlns:a16="http://schemas.microsoft.com/office/drawing/2014/main" id="{125BBE4D-42D8-4C0E-A044-388086471028}"/>
                    </a:ext>
                  </a:extLst>
                </p:cNvPr>
                <p:cNvCxnSpPr>
                  <a:cxnSpLocks/>
                  <a:stCxn id="226" idx="1"/>
                  <a:endCxn id="229" idx="0"/>
                </p:cNvCxnSpPr>
                <p:nvPr/>
              </p:nvCxnSpPr>
              <p:spPr>
                <a:xfrm rot="10800000" flipV="1">
                  <a:off x="17079684" y="11572418"/>
                  <a:ext cx="731602" cy="1608598"/>
                </a:xfrm>
                <a:prstGeom prst="bentConnector3">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9" name="连接符: 肘形 238">
                  <a:extLst>
                    <a:ext uri="{FF2B5EF4-FFF2-40B4-BE49-F238E27FC236}">
                      <a16:creationId xmlns:a16="http://schemas.microsoft.com/office/drawing/2014/main" id="{588B1688-7705-4982-8B00-091CAE8C5654}"/>
                    </a:ext>
                  </a:extLst>
                </p:cNvPr>
                <p:cNvCxnSpPr>
                  <a:cxnSpLocks/>
                  <a:stCxn id="226" idx="3"/>
                  <a:endCxn id="230" idx="3"/>
                </p:cNvCxnSpPr>
                <p:nvPr/>
              </p:nvCxnSpPr>
              <p:spPr>
                <a:xfrm>
                  <a:off x="19776208" y="11572421"/>
                  <a:ext cx="716791" cy="1607036"/>
                </a:xfrm>
                <a:prstGeom prst="bentConnector3">
                  <a:avLst>
                    <a:gd name="adj1" fmla="val 50000"/>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0" name="直接箭头连接符 239">
                  <a:extLst>
                    <a:ext uri="{FF2B5EF4-FFF2-40B4-BE49-F238E27FC236}">
                      <a16:creationId xmlns:a16="http://schemas.microsoft.com/office/drawing/2014/main" id="{2FE50196-AE8A-405E-99C9-FAAFE140291B}"/>
                    </a:ext>
                  </a:extLst>
                </p:cNvPr>
                <p:cNvCxnSpPr>
                  <a:cxnSpLocks/>
                  <a:stCxn id="227" idx="2"/>
                </p:cNvCxnSpPr>
                <p:nvPr/>
              </p:nvCxnSpPr>
              <p:spPr>
                <a:xfrm>
                  <a:off x="16040793" y="12287317"/>
                  <a:ext cx="0" cy="388775"/>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1" name="直接箭头连接符 240">
                  <a:extLst>
                    <a:ext uri="{FF2B5EF4-FFF2-40B4-BE49-F238E27FC236}">
                      <a16:creationId xmlns:a16="http://schemas.microsoft.com/office/drawing/2014/main" id="{72358BE8-5C16-4CB9-92F4-292B055D95FE}"/>
                    </a:ext>
                  </a:extLst>
                </p:cNvPr>
                <p:cNvCxnSpPr>
                  <a:cxnSpLocks/>
                  <a:stCxn id="228" idx="2"/>
                </p:cNvCxnSpPr>
                <p:nvPr/>
              </p:nvCxnSpPr>
              <p:spPr>
                <a:xfrm>
                  <a:off x="21612996" y="12285758"/>
                  <a:ext cx="0" cy="340181"/>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2" name="直接箭头连接符 241">
                  <a:extLst>
                    <a:ext uri="{FF2B5EF4-FFF2-40B4-BE49-F238E27FC236}">
                      <a16:creationId xmlns:a16="http://schemas.microsoft.com/office/drawing/2014/main" id="{CB5E41DB-83FE-482C-9A9E-CB26DC082156}"/>
                    </a:ext>
                  </a:extLst>
                </p:cNvPr>
                <p:cNvCxnSpPr>
                  <a:cxnSpLocks/>
                  <a:endCxn id="227" idx="0"/>
                </p:cNvCxnSpPr>
                <p:nvPr/>
              </p:nvCxnSpPr>
              <p:spPr>
                <a:xfrm>
                  <a:off x="16039476" y="10563367"/>
                  <a:ext cx="1318" cy="420654"/>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3" name="直接箭头连接符 242">
                  <a:extLst>
                    <a:ext uri="{FF2B5EF4-FFF2-40B4-BE49-F238E27FC236}">
                      <a16:creationId xmlns:a16="http://schemas.microsoft.com/office/drawing/2014/main" id="{08B32C5E-D494-4774-A17A-03BDC073F894}"/>
                    </a:ext>
                  </a:extLst>
                </p:cNvPr>
                <p:cNvCxnSpPr>
                  <a:cxnSpLocks/>
                  <a:stCxn id="225" idx="2"/>
                  <a:endCxn id="228" idx="0"/>
                </p:cNvCxnSpPr>
                <p:nvPr/>
              </p:nvCxnSpPr>
              <p:spPr>
                <a:xfrm>
                  <a:off x="21603956" y="10527391"/>
                  <a:ext cx="9041" cy="481458"/>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4" name="直接箭头连接符 243">
                  <a:extLst>
                    <a:ext uri="{FF2B5EF4-FFF2-40B4-BE49-F238E27FC236}">
                      <a16:creationId xmlns:a16="http://schemas.microsoft.com/office/drawing/2014/main" id="{89BBCC9B-F970-4FA6-BFFE-15FF772B58F4}"/>
                    </a:ext>
                  </a:extLst>
                </p:cNvPr>
                <p:cNvCxnSpPr>
                  <a:stCxn id="226" idx="2"/>
                </p:cNvCxnSpPr>
                <p:nvPr/>
              </p:nvCxnSpPr>
              <p:spPr>
                <a:xfrm flipH="1">
                  <a:off x="18791492" y="12135991"/>
                  <a:ext cx="2254" cy="2090053"/>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5" name="连接符: 肘形 244">
                  <a:extLst>
                    <a:ext uri="{FF2B5EF4-FFF2-40B4-BE49-F238E27FC236}">
                      <a16:creationId xmlns:a16="http://schemas.microsoft.com/office/drawing/2014/main" id="{12506274-F721-47AC-942F-B5F217AFCC22}"/>
                    </a:ext>
                  </a:extLst>
                </p:cNvPr>
                <p:cNvCxnSpPr>
                  <a:cxnSpLocks/>
                  <a:endCxn id="231" idx="5"/>
                </p:cNvCxnSpPr>
                <p:nvPr/>
              </p:nvCxnSpPr>
              <p:spPr>
                <a:xfrm rot="16200000" flipH="1">
                  <a:off x="15859921" y="13882158"/>
                  <a:ext cx="797659" cy="522509"/>
                </a:xfrm>
                <a:prstGeom prst="bentConnector2">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6" name="连接符: 肘形 245">
                  <a:extLst>
                    <a:ext uri="{FF2B5EF4-FFF2-40B4-BE49-F238E27FC236}">
                      <a16:creationId xmlns:a16="http://schemas.microsoft.com/office/drawing/2014/main" id="{E8058D04-902F-412F-BF49-F7503493486D}"/>
                    </a:ext>
                  </a:extLst>
                </p:cNvPr>
                <p:cNvCxnSpPr>
                  <a:cxnSpLocks/>
                  <a:endCxn id="231" idx="0"/>
                </p:cNvCxnSpPr>
                <p:nvPr/>
              </p:nvCxnSpPr>
              <p:spPr>
                <a:xfrm rot="5400000">
                  <a:off x="20925416" y="13882150"/>
                  <a:ext cx="797659" cy="522532"/>
                </a:xfrm>
                <a:prstGeom prst="bentConnector2">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7" name="连接符: 肘形 246">
                  <a:extLst>
                    <a:ext uri="{FF2B5EF4-FFF2-40B4-BE49-F238E27FC236}">
                      <a16:creationId xmlns:a16="http://schemas.microsoft.com/office/drawing/2014/main" id="{49ABC588-1763-4C73-8799-2BBCCE327E8E}"/>
                    </a:ext>
                  </a:extLst>
                </p:cNvPr>
                <p:cNvCxnSpPr>
                  <a:cxnSpLocks/>
                  <a:endCxn id="229" idx="3"/>
                </p:cNvCxnSpPr>
                <p:nvPr/>
              </p:nvCxnSpPr>
              <p:spPr>
                <a:xfrm rot="10800000">
                  <a:off x="14826265" y="13181023"/>
                  <a:ext cx="1691434" cy="1842050"/>
                </a:xfrm>
                <a:prstGeom prst="bentConnector3">
                  <a:avLst>
                    <a:gd name="adj1" fmla="val 125236"/>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8" name="连接符: 肘形 247">
                  <a:extLst>
                    <a:ext uri="{FF2B5EF4-FFF2-40B4-BE49-F238E27FC236}">
                      <a16:creationId xmlns:a16="http://schemas.microsoft.com/office/drawing/2014/main" id="{4D417444-5096-40E1-97F4-E8215A495003}"/>
                    </a:ext>
                  </a:extLst>
                </p:cNvPr>
                <p:cNvCxnSpPr>
                  <a:cxnSpLocks/>
                  <a:stCxn id="231" idx="1"/>
                  <a:endCxn id="230" idx="0"/>
                </p:cNvCxnSpPr>
                <p:nvPr/>
              </p:nvCxnSpPr>
              <p:spPr>
                <a:xfrm flipV="1">
                  <a:off x="21062978" y="13179457"/>
                  <a:ext cx="1707323" cy="1837828"/>
                </a:xfrm>
                <a:prstGeom prst="bentConnector3">
                  <a:avLst>
                    <a:gd name="adj1" fmla="val 138019"/>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9" name="直接箭头连接符 248">
                  <a:extLst>
                    <a:ext uri="{FF2B5EF4-FFF2-40B4-BE49-F238E27FC236}">
                      <a16:creationId xmlns:a16="http://schemas.microsoft.com/office/drawing/2014/main" id="{CDCD9314-AC8B-4728-ACA5-7C47BCE646FC}"/>
                    </a:ext>
                  </a:extLst>
                </p:cNvPr>
                <p:cNvCxnSpPr>
                  <a:cxnSpLocks/>
                </p:cNvCxnSpPr>
                <p:nvPr/>
              </p:nvCxnSpPr>
              <p:spPr>
                <a:xfrm>
                  <a:off x="18791492" y="15353185"/>
                  <a:ext cx="0" cy="1557627"/>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0" name="六边形 249">
                  <a:extLst>
                    <a:ext uri="{FF2B5EF4-FFF2-40B4-BE49-F238E27FC236}">
                      <a16:creationId xmlns:a16="http://schemas.microsoft.com/office/drawing/2014/main" id="{2FBAE7FF-E63B-4C1D-B533-C889F66D88A3}"/>
                    </a:ext>
                  </a:extLst>
                </p:cNvPr>
                <p:cNvSpPr/>
                <p:nvPr/>
              </p:nvSpPr>
              <p:spPr>
                <a:xfrm>
                  <a:off x="12554857" y="16910812"/>
                  <a:ext cx="3602704" cy="1127141"/>
                </a:xfrm>
                <a:prstGeom prst="hexagon">
                  <a:avLst/>
                </a:prstGeom>
                <a:solidFill>
                  <a:srgbClr val="02EED8"/>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en-US" altLang="zh-CN"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SMART</a:t>
                  </a:r>
                  <a:r>
                    <a:rPr lang="zh-CN" altLang="en-US"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动力</a:t>
                  </a:r>
                  <a:r>
                    <a:rPr lang="en-US" altLang="zh-CN"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统计结合预测模型</a:t>
                  </a:r>
                </a:p>
              </p:txBody>
            </p:sp>
            <p:sp>
              <p:nvSpPr>
                <p:cNvPr id="251" name="矩形 250">
                  <a:extLst>
                    <a:ext uri="{FF2B5EF4-FFF2-40B4-BE49-F238E27FC236}">
                      <a16:creationId xmlns:a16="http://schemas.microsoft.com/office/drawing/2014/main" id="{F1370833-4B91-4589-A01A-1C1010C3F5E5}"/>
                    </a:ext>
                  </a:extLst>
                </p:cNvPr>
                <p:cNvSpPr/>
                <p:nvPr/>
              </p:nvSpPr>
              <p:spPr>
                <a:xfrm>
                  <a:off x="10188673" y="9400251"/>
                  <a:ext cx="2599976" cy="112714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中高纬</a:t>
                  </a:r>
                  <a:r>
                    <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Z500</a:t>
                  </a:r>
                </a:p>
              </p:txBody>
            </p:sp>
            <p:sp>
              <p:nvSpPr>
                <p:cNvPr id="252" name="矩形 251">
                  <a:extLst>
                    <a:ext uri="{FF2B5EF4-FFF2-40B4-BE49-F238E27FC236}">
                      <a16:creationId xmlns:a16="http://schemas.microsoft.com/office/drawing/2014/main" id="{13F1463D-83CA-4157-B412-FB555D45B971}"/>
                    </a:ext>
                  </a:extLst>
                </p:cNvPr>
                <p:cNvSpPr/>
                <p:nvPr/>
              </p:nvSpPr>
              <p:spPr>
                <a:xfrm>
                  <a:off x="7678627" y="9400251"/>
                  <a:ext cx="1892356" cy="1127141"/>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热带</a:t>
                  </a:r>
                  <a:r>
                    <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OLR</a:t>
                  </a:r>
                  <a:endPar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53" name="矩形 252">
                  <a:extLst>
                    <a:ext uri="{FF2B5EF4-FFF2-40B4-BE49-F238E27FC236}">
                      <a16:creationId xmlns:a16="http://schemas.microsoft.com/office/drawing/2014/main" id="{326CC735-FFD8-4A05-8246-1058AFFABE58}"/>
                    </a:ext>
                  </a:extLst>
                </p:cNvPr>
                <p:cNvSpPr/>
                <p:nvPr/>
              </p:nvSpPr>
              <p:spPr>
                <a:xfrm>
                  <a:off x="10033908" y="11008849"/>
                  <a:ext cx="2914123" cy="112714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中高纬</a:t>
                  </a:r>
                  <a:r>
                    <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Z500</a:t>
                  </a:r>
                </a:p>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异常相对倾向</a:t>
                  </a:r>
                  <a:r>
                    <a:rPr lang="en-US" altLang="zh-CN"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ART</a:t>
                  </a:r>
                  <a:endParaRPr lang="zh-CN" altLang="en-US"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54" name="矩形 253">
                  <a:extLst>
                    <a:ext uri="{FF2B5EF4-FFF2-40B4-BE49-F238E27FC236}">
                      <a16:creationId xmlns:a16="http://schemas.microsoft.com/office/drawing/2014/main" id="{E216F1D4-72B1-4FD3-83F7-7054B4B6B404}"/>
                    </a:ext>
                  </a:extLst>
                </p:cNvPr>
                <p:cNvSpPr/>
                <p:nvPr/>
              </p:nvSpPr>
              <p:spPr>
                <a:xfrm>
                  <a:off x="7080499" y="11008849"/>
                  <a:ext cx="3068337" cy="1127140"/>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热带</a:t>
                  </a:r>
                  <a:r>
                    <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OLR</a:t>
                  </a:r>
                </a:p>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异常相对倾向</a:t>
                  </a:r>
                  <a:r>
                    <a:rPr lang="en-US" altLang="zh-CN"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ART</a:t>
                  </a:r>
                  <a:endParaRPr lang="zh-CN" altLang="en-US"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55" name="六边形 254">
                  <a:extLst>
                    <a:ext uri="{FF2B5EF4-FFF2-40B4-BE49-F238E27FC236}">
                      <a16:creationId xmlns:a16="http://schemas.microsoft.com/office/drawing/2014/main" id="{A487A5D3-5150-43F1-A7D4-DBA1C79286FE}"/>
                    </a:ext>
                  </a:extLst>
                </p:cNvPr>
                <p:cNvSpPr/>
                <p:nvPr/>
              </p:nvSpPr>
              <p:spPr>
                <a:xfrm>
                  <a:off x="7437686" y="12617444"/>
                  <a:ext cx="2362631" cy="1127140"/>
                </a:xfrm>
                <a:prstGeom prst="hexagon">
                  <a:avLst/>
                </a:prstGeom>
                <a:solidFill>
                  <a:schemeClr val="accent4">
                    <a:lumMod val="20000"/>
                    <a:lumOff val="80000"/>
                  </a:schemeClr>
                </a:solid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最优气候模态</a:t>
                  </a:r>
                  <a:r>
                    <a:rPr lang="en-US" altLang="zh-CN"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SM</a:t>
                  </a:r>
                  <a:endParaRPr lang="zh-CN" altLang="en-US"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56" name="六边形 255">
                  <a:extLst>
                    <a:ext uri="{FF2B5EF4-FFF2-40B4-BE49-F238E27FC236}">
                      <a16:creationId xmlns:a16="http://schemas.microsoft.com/office/drawing/2014/main" id="{F09C61DE-CBAE-4DCF-9350-D16EDD51C88C}"/>
                    </a:ext>
                  </a:extLst>
                </p:cNvPr>
                <p:cNvSpPr/>
                <p:nvPr/>
              </p:nvSpPr>
              <p:spPr>
                <a:xfrm>
                  <a:off x="10247359" y="12617444"/>
                  <a:ext cx="2289353" cy="1127140"/>
                </a:xfrm>
                <a:prstGeom prst="hexagon">
                  <a:avLst/>
                </a:prstGeom>
                <a:solidFill>
                  <a:schemeClr val="accent1">
                    <a:lumMod val="20000"/>
                    <a:lumOff val="80000"/>
                  </a:schemeClr>
                </a:solid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最优气候模态</a:t>
                  </a:r>
                  <a:r>
                    <a:rPr lang="en-US" altLang="zh-CN"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SM</a:t>
                  </a:r>
                  <a:endParaRPr lang="zh-CN" altLang="en-US"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57" name="矩形: 圆角 256">
                  <a:extLst>
                    <a:ext uri="{FF2B5EF4-FFF2-40B4-BE49-F238E27FC236}">
                      <a16:creationId xmlns:a16="http://schemas.microsoft.com/office/drawing/2014/main" id="{7165DD24-093A-4E71-B0BF-C275702F80ED}"/>
                    </a:ext>
                  </a:extLst>
                </p:cNvPr>
                <p:cNvSpPr/>
                <p:nvPr/>
              </p:nvSpPr>
              <p:spPr>
                <a:xfrm>
                  <a:off x="7290551" y="14230137"/>
                  <a:ext cx="2626863" cy="1127140"/>
                </a:xfrm>
                <a:prstGeom prst="roundRect">
                  <a:avLst/>
                </a:prstGeom>
                <a:solidFill>
                  <a:schemeClr val="accent4">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动力模式</a:t>
                  </a:r>
                  <a:endPar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p>
                  <a:pPr algn="ctr" defTabSz="90708" eaLnBrk="1" fontAlgn="auto" hangingPunct="1">
                    <a:spcBef>
                      <a:spcPts val="0"/>
                    </a:spcBef>
                    <a:spcAft>
                      <a:spcPts val="0"/>
                    </a:spcAft>
                  </a:pPr>
                  <a:r>
                    <a:rPr lang="en-US" altLang="zh-CN"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SM</a:t>
                  </a: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预测</a:t>
                  </a:r>
                  <a:endPar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58" name="矩形: 圆角 257">
                  <a:extLst>
                    <a:ext uri="{FF2B5EF4-FFF2-40B4-BE49-F238E27FC236}">
                      <a16:creationId xmlns:a16="http://schemas.microsoft.com/office/drawing/2014/main" id="{1B272328-42D3-436F-9ECA-AB644A324309}"/>
                    </a:ext>
                  </a:extLst>
                </p:cNvPr>
                <p:cNvSpPr/>
                <p:nvPr/>
              </p:nvSpPr>
              <p:spPr>
                <a:xfrm>
                  <a:off x="10148836" y="14230137"/>
                  <a:ext cx="2387877" cy="1127140"/>
                </a:xfrm>
                <a:prstGeom prst="roundRect">
                  <a:avLst/>
                </a:prstGeom>
                <a:solidFill>
                  <a:schemeClr val="accent1">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动力模式</a:t>
                  </a:r>
                  <a:endPar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p>
                  <a:pPr algn="ctr" defTabSz="90708" eaLnBrk="1" fontAlgn="auto" hangingPunct="1">
                    <a:spcBef>
                      <a:spcPts val="0"/>
                    </a:spcBef>
                    <a:spcAft>
                      <a:spcPts val="0"/>
                    </a:spcAft>
                  </a:pPr>
                  <a:r>
                    <a:rPr lang="en-US" altLang="zh-CN"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SM</a:t>
                  </a: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预测</a:t>
                  </a:r>
                  <a:endPar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59" name="矩形: 圆角 258">
                  <a:extLst>
                    <a:ext uri="{FF2B5EF4-FFF2-40B4-BE49-F238E27FC236}">
                      <a16:creationId xmlns:a16="http://schemas.microsoft.com/office/drawing/2014/main" id="{290FE011-40BF-4892-95A8-C8970A3651F6}"/>
                    </a:ext>
                  </a:extLst>
                </p:cNvPr>
                <p:cNvSpPr/>
                <p:nvPr/>
              </p:nvSpPr>
              <p:spPr>
                <a:xfrm>
                  <a:off x="8356556" y="16910812"/>
                  <a:ext cx="3300241" cy="1127141"/>
                </a:xfrm>
                <a:prstGeom prst="roundRect">
                  <a:avLst/>
                </a:prstGeom>
                <a:solidFill>
                  <a:schemeClr val="accent6">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动力模式预测模型</a:t>
                  </a:r>
                </a:p>
              </p:txBody>
            </p:sp>
            <p:sp>
              <p:nvSpPr>
                <p:cNvPr id="260" name="矩形 259">
                  <a:extLst>
                    <a:ext uri="{FF2B5EF4-FFF2-40B4-BE49-F238E27FC236}">
                      <a16:creationId xmlns:a16="http://schemas.microsoft.com/office/drawing/2014/main" id="{1297EB96-4854-4D17-84EF-9D0C045C36E9}"/>
                    </a:ext>
                  </a:extLst>
                </p:cNvPr>
                <p:cNvSpPr/>
                <p:nvPr/>
              </p:nvSpPr>
              <p:spPr>
                <a:xfrm>
                  <a:off x="12678654" y="18766195"/>
                  <a:ext cx="3300241" cy="112714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预测变量异常相对倾向</a:t>
                  </a:r>
                  <a:r>
                    <a:rPr lang="en-US" altLang="zh-CN"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ART</a:t>
                  </a: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预测结果</a:t>
                  </a:r>
                </a:p>
              </p:txBody>
            </p:sp>
            <p:sp>
              <p:nvSpPr>
                <p:cNvPr id="261" name="矩形 260">
                  <a:extLst>
                    <a:ext uri="{FF2B5EF4-FFF2-40B4-BE49-F238E27FC236}">
                      <a16:creationId xmlns:a16="http://schemas.microsoft.com/office/drawing/2014/main" id="{50D09F1B-CA37-46A9-9005-2270FC3DB437}"/>
                    </a:ext>
                  </a:extLst>
                </p:cNvPr>
                <p:cNvSpPr/>
                <p:nvPr/>
              </p:nvSpPr>
              <p:spPr>
                <a:xfrm>
                  <a:off x="8356558" y="18759990"/>
                  <a:ext cx="3300241" cy="112714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预测变量</a:t>
                  </a:r>
                  <a:endPar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近期背景异常（</a:t>
                  </a:r>
                  <a:r>
                    <a:rPr lang="en-US" altLang="zh-CN" sz="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RBA</a:t>
                  </a: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a:t>
                  </a:r>
                </a:p>
              </p:txBody>
            </p:sp>
            <p:sp>
              <p:nvSpPr>
                <p:cNvPr id="262" name="矩形 261">
                  <a:extLst>
                    <a:ext uri="{FF2B5EF4-FFF2-40B4-BE49-F238E27FC236}">
                      <a16:creationId xmlns:a16="http://schemas.microsoft.com/office/drawing/2014/main" id="{7DCEDDC9-9294-42A8-AF52-F06808C1F131}"/>
                    </a:ext>
                  </a:extLst>
                </p:cNvPr>
                <p:cNvSpPr/>
                <p:nvPr/>
              </p:nvSpPr>
              <p:spPr>
                <a:xfrm>
                  <a:off x="17055620" y="18759989"/>
                  <a:ext cx="3300241" cy="112714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预测变量距平</a:t>
                  </a:r>
                  <a:endPar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预测结果</a:t>
                  </a:r>
                </a:p>
              </p:txBody>
            </p:sp>
            <p:cxnSp>
              <p:nvCxnSpPr>
                <p:cNvPr id="263" name="直接箭头连接符 262">
                  <a:extLst>
                    <a:ext uri="{FF2B5EF4-FFF2-40B4-BE49-F238E27FC236}">
                      <a16:creationId xmlns:a16="http://schemas.microsoft.com/office/drawing/2014/main" id="{9F35809B-9316-4E61-8425-5184A7C7EC32}"/>
                    </a:ext>
                  </a:extLst>
                </p:cNvPr>
                <p:cNvCxnSpPr>
                  <a:cxnSpLocks/>
                  <a:endCxn id="250" idx="0"/>
                </p:cNvCxnSpPr>
                <p:nvPr/>
              </p:nvCxnSpPr>
              <p:spPr>
                <a:xfrm flipH="1">
                  <a:off x="16157561" y="17474383"/>
                  <a:ext cx="983812"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4" name="直接箭头连接符 263">
                  <a:extLst>
                    <a:ext uri="{FF2B5EF4-FFF2-40B4-BE49-F238E27FC236}">
                      <a16:creationId xmlns:a16="http://schemas.microsoft.com/office/drawing/2014/main" id="{A56D7ADF-74E8-4E95-8772-5D8B51451221}"/>
                    </a:ext>
                  </a:extLst>
                </p:cNvPr>
                <p:cNvCxnSpPr>
                  <a:cxnSpLocks/>
                  <a:stCxn id="259" idx="3"/>
                  <a:endCxn id="250" idx="3"/>
                </p:cNvCxnSpPr>
                <p:nvPr/>
              </p:nvCxnSpPr>
              <p:spPr>
                <a:xfrm>
                  <a:off x="11656797" y="17474383"/>
                  <a:ext cx="898060"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5" name="直接箭头连接符 264">
                  <a:extLst>
                    <a:ext uri="{FF2B5EF4-FFF2-40B4-BE49-F238E27FC236}">
                      <a16:creationId xmlns:a16="http://schemas.microsoft.com/office/drawing/2014/main" id="{E2A1E36E-2771-4AED-8D35-536EEFA8F33B}"/>
                    </a:ext>
                  </a:extLst>
                </p:cNvPr>
                <p:cNvCxnSpPr>
                  <a:cxnSpLocks/>
                  <a:stCxn id="219" idx="3"/>
                  <a:endCxn id="223" idx="0"/>
                </p:cNvCxnSpPr>
                <p:nvPr/>
              </p:nvCxnSpPr>
              <p:spPr>
                <a:xfrm>
                  <a:off x="10006255" y="7647971"/>
                  <a:ext cx="423" cy="588652"/>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6" name="连接符: 肘形 265">
                  <a:extLst>
                    <a:ext uri="{FF2B5EF4-FFF2-40B4-BE49-F238E27FC236}">
                      <a16:creationId xmlns:a16="http://schemas.microsoft.com/office/drawing/2014/main" id="{1C28F7A9-1232-4EA9-BC27-120F4D6EEED5}"/>
                    </a:ext>
                  </a:extLst>
                </p:cNvPr>
                <p:cNvCxnSpPr>
                  <a:stCxn id="223" idx="1"/>
                  <a:endCxn id="252" idx="0"/>
                </p:cNvCxnSpPr>
                <p:nvPr/>
              </p:nvCxnSpPr>
              <p:spPr>
                <a:xfrm rot="10800000" flipV="1">
                  <a:off x="8624805" y="8577709"/>
                  <a:ext cx="213694" cy="822542"/>
                </a:xfrm>
                <a:prstGeom prst="bentConnector2">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7" name="连接符: 肘形 266">
                  <a:extLst>
                    <a:ext uri="{FF2B5EF4-FFF2-40B4-BE49-F238E27FC236}">
                      <a16:creationId xmlns:a16="http://schemas.microsoft.com/office/drawing/2014/main" id="{B92CD392-34F1-4E51-B205-B3707F95D730}"/>
                    </a:ext>
                  </a:extLst>
                </p:cNvPr>
                <p:cNvCxnSpPr>
                  <a:cxnSpLocks/>
                  <a:stCxn id="223" idx="3"/>
                  <a:endCxn id="251" idx="0"/>
                </p:cNvCxnSpPr>
                <p:nvPr/>
              </p:nvCxnSpPr>
              <p:spPr>
                <a:xfrm>
                  <a:off x="11174858" y="8577711"/>
                  <a:ext cx="313803" cy="822540"/>
                </a:xfrm>
                <a:prstGeom prst="bentConnector2">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8" name="直接箭头连接符 267">
                  <a:extLst>
                    <a:ext uri="{FF2B5EF4-FFF2-40B4-BE49-F238E27FC236}">
                      <a16:creationId xmlns:a16="http://schemas.microsoft.com/office/drawing/2014/main" id="{0E449409-0307-4190-BCB9-C7A9A017F278}"/>
                    </a:ext>
                  </a:extLst>
                </p:cNvPr>
                <p:cNvCxnSpPr>
                  <a:cxnSpLocks/>
                  <a:stCxn id="252" idx="2"/>
                  <a:endCxn id="254" idx="0"/>
                </p:cNvCxnSpPr>
                <p:nvPr/>
              </p:nvCxnSpPr>
              <p:spPr>
                <a:xfrm flipH="1">
                  <a:off x="8614669" y="10527391"/>
                  <a:ext cx="10137" cy="481458"/>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9" name="直接箭头连接符 268">
                  <a:extLst>
                    <a:ext uri="{FF2B5EF4-FFF2-40B4-BE49-F238E27FC236}">
                      <a16:creationId xmlns:a16="http://schemas.microsoft.com/office/drawing/2014/main" id="{FB8B7CF6-08BF-4BBE-9B7A-BA5CA4187D10}"/>
                    </a:ext>
                  </a:extLst>
                </p:cNvPr>
                <p:cNvCxnSpPr>
                  <a:cxnSpLocks/>
                  <a:stCxn id="251" idx="2"/>
                  <a:endCxn id="253" idx="0"/>
                </p:cNvCxnSpPr>
                <p:nvPr/>
              </p:nvCxnSpPr>
              <p:spPr>
                <a:xfrm>
                  <a:off x="11488661" y="10527391"/>
                  <a:ext cx="2308" cy="481458"/>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0" name="直接箭头连接符 269">
                  <a:extLst>
                    <a:ext uri="{FF2B5EF4-FFF2-40B4-BE49-F238E27FC236}">
                      <a16:creationId xmlns:a16="http://schemas.microsoft.com/office/drawing/2014/main" id="{3B44D517-0A27-43D9-A5E0-466D54A3D8DB}"/>
                    </a:ext>
                  </a:extLst>
                </p:cNvPr>
                <p:cNvCxnSpPr>
                  <a:cxnSpLocks/>
                  <a:stCxn id="254" idx="2"/>
                </p:cNvCxnSpPr>
                <p:nvPr/>
              </p:nvCxnSpPr>
              <p:spPr>
                <a:xfrm>
                  <a:off x="8614669" y="12135989"/>
                  <a:ext cx="10137" cy="481455"/>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1" name="直接箭头连接符 270">
                  <a:extLst>
                    <a:ext uri="{FF2B5EF4-FFF2-40B4-BE49-F238E27FC236}">
                      <a16:creationId xmlns:a16="http://schemas.microsoft.com/office/drawing/2014/main" id="{B6002EAE-8452-436C-8283-A4AC47CEFC10}"/>
                    </a:ext>
                  </a:extLst>
                </p:cNvPr>
                <p:cNvCxnSpPr>
                  <a:cxnSpLocks/>
                  <a:stCxn id="253" idx="2"/>
                </p:cNvCxnSpPr>
                <p:nvPr/>
              </p:nvCxnSpPr>
              <p:spPr>
                <a:xfrm>
                  <a:off x="11490970" y="12135989"/>
                  <a:ext cx="0" cy="540103"/>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2" name="直接箭头连接符 271">
                  <a:extLst>
                    <a:ext uri="{FF2B5EF4-FFF2-40B4-BE49-F238E27FC236}">
                      <a16:creationId xmlns:a16="http://schemas.microsoft.com/office/drawing/2014/main" id="{5F442D79-64C2-4BB5-AD43-ACE154DDC173}"/>
                    </a:ext>
                  </a:extLst>
                </p:cNvPr>
                <p:cNvCxnSpPr>
                  <a:cxnSpLocks/>
                  <a:endCxn id="257" idx="0"/>
                </p:cNvCxnSpPr>
                <p:nvPr/>
              </p:nvCxnSpPr>
              <p:spPr>
                <a:xfrm flipH="1">
                  <a:off x="8603984" y="13744585"/>
                  <a:ext cx="20825" cy="485552"/>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3" name="直接箭头连接符 272">
                  <a:extLst>
                    <a:ext uri="{FF2B5EF4-FFF2-40B4-BE49-F238E27FC236}">
                      <a16:creationId xmlns:a16="http://schemas.microsoft.com/office/drawing/2014/main" id="{E64EE9CE-3AFF-40EA-B713-D4420CB825FA}"/>
                    </a:ext>
                  </a:extLst>
                </p:cNvPr>
                <p:cNvCxnSpPr>
                  <a:cxnSpLocks/>
                </p:cNvCxnSpPr>
                <p:nvPr/>
              </p:nvCxnSpPr>
              <p:spPr>
                <a:xfrm>
                  <a:off x="11428316" y="13744586"/>
                  <a:ext cx="0" cy="48555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4" name="连接符: 肘形 273">
                  <a:extLst>
                    <a:ext uri="{FF2B5EF4-FFF2-40B4-BE49-F238E27FC236}">
                      <a16:creationId xmlns:a16="http://schemas.microsoft.com/office/drawing/2014/main" id="{F3223BF6-E2D2-4139-AF18-6BD06B744E96}"/>
                    </a:ext>
                  </a:extLst>
                </p:cNvPr>
                <p:cNvCxnSpPr>
                  <a:cxnSpLocks/>
                  <a:stCxn id="257" idx="2"/>
                  <a:endCxn id="259" idx="0"/>
                </p:cNvCxnSpPr>
                <p:nvPr/>
              </p:nvCxnSpPr>
              <p:spPr>
                <a:xfrm rot="16200000" flipH="1">
                  <a:off x="8528563" y="15432698"/>
                  <a:ext cx="1553535" cy="1402694"/>
                </a:xfrm>
                <a:prstGeom prst="bentConnector3">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5" name="连接符: 肘形 274">
                  <a:extLst>
                    <a:ext uri="{FF2B5EF4-FFF2-40B4-BE49-F238E27FC236}">
                      <a16:creationId xmlns:a16="http://schemas.microsoft.com/office/drawing/2014/main" id="{33DD7897-904A-4FF8-9898-D270F68139D2}"/>
                    </a:ext>
                  </a:extLst>
                </p:cNvPr>
                <p:cNvCxnSpPr>
                  <a:cxnSpLocks/>
                  <a:stCxn id="258" idx="2"/>
                  <a:endCxn id="259" idx="0"/>
                </p:cNvCxnSpPr>
                <p:nvPr/>
              </p:nvCxnSpPr>
              <p:spPr>
                <a:xfrm rot="5400000">
                  <a:off x="9897959" y="15465996"/>
                  <a:ext cx="1553535" cy="1336098"/>
                </a:xfrm>
                <a:prstGeom prst="bentConnector3">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6" name="直接箭头连接符 275">
                  <a:extLst>
                    <a:ext uri="{FF2B5EF4-FFF2-40B4-BE49-F238E27FC236}">
                      <a16:creationId xmlns:a16="http://schemas.microsoft.com/office/drawing/2014/main" id="{43181B6B-9907-491A-96A9-9AD005344BEB}"/>
                    </a:ext>
                  </a:extLst>
                </p:cNvPr>
                <p:cNvCxnSpPr>
                  <a:cxnSpLocks/>
                  <a:endCxn id="260" idx="0"/>
                </p:cNvCxnSpPr>
                <p:nvPr/>
              </p:nvCxnSpPr>
              <p:spPr>
                <a:xfrm>
                  <a:off x="14328775" y="18037953"/>
                  <a:ext cx="0" cy="728242"/>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7" name="十字形 276">
                  <a:extLst>
                    <a:ext uri="{FF2B5EF4-FFF2-40B4-BE49-F238E27FC236}">
                      <a16:creationId xmlns:a16="http://schemas.microsoft.com/office/drawing/2014/main" id="{258BDDF6-CFF0-4F6E-B3C8-BBE3A134874B}"/>
                    </a:ext>
                  </a:extLst>
                </p:cNvPr>
                <p:cNvSpPr/>
                <p:nvPr/>
              </p:nvSpPr>
              <p:spPr>
                <a:xfrm>
                  <a:off x="11966480" y="19113090"/>
                  <a:ext cx="374284" cy="401726"/>
                </a:xfrm>
                <a:prstGeom prst="plus">
                  <a:avLst>
                    <a:gd name="adj" fmla="val 36304"/>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endParaRPr lang="zh-CN" altLang="en-US" sz="800" b="1">
                    <a:solidFill>
                      <a:prstClr val="white"/>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78" name="箭头: 右 277">
                  <a:extLst>
                    <a:ext uri="{FF2B5EF4-FFF2-40B4-BE49-F238E27FC236}">
                      <a16:creationId xmlns:a16="http://schemas.microsoft.com/office/drawing/2014/main" id="{1A6BCB51-3835-411C-B8DD-231E2337FC4A}"/>
                    </a:ext>
                  </a:extLst>
                </p:cNvPr>
                <p:cNvSpPr/>
                <p:nvPr/>
              </p:nvSpPr>
              <p:spPr>
                <a:xfrm>
                  <a:off x="16257001" y="19107815"/>
                  <a:ext cx="520513" cy="412273"/>
                </a:xfrm>
                <a:prstGeom prst="rightArrow">
                  <a:avLst>
                    <a:gd name="adj1" fmla="val 50000"/>
                    <a:gd name="adj2" fmla="val 53030"/>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endParaRPr lang="zh-CN" altLang="en-US" sz="800" b="1">
                    <a:solidFill>
                      <a:prstClr val="white"/>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79" name="矩形 278">
                  <a:extLst>
                    <a:ext uri="{FF2B5EF4-FFF2-40B4-BE49-F238E27FC236}">
                      <a16:creationId xmlns:a16="http://schemas.microsoft.com/office/drawing/2014/main" id="{3F113BBE-E88D-44AE-8173-77611D904CF9}"/>
                    </a:ext>
                  </a:extLst>
                </p:cNvPr>
                <p:cNvSpPr/>
                <p:nvPr/>
              </p:nvSpPr>
              <p:spPr>
                <a:xfrm>
                  <a:off x="17623887" y="13000834"/>
                  <a:ext cx="2331792" cy="64257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多元线性回归</a:t>
                  </a:r>
                </a:p>
              </p:txBody>
            </p:sp>
            <p:sp>
              <p:nvSpPr>
                <p:cNvPr id="280" name="矩形 279">
                  <a:extLst>
                    <a:ext uri="{FF2B5EF4-FFF2-40B4-BE49-F238E27FC236}">
                      <a16:creationId xmlns:a16="http://schemas.microsoft.com/office/drawing/2014/main" id="{C2DA6811-C701-4851-A5D7-EB9DC03EBBCD}"/>
                    </a:ext>
                  </a:extLst>
                </p:cNvPr>
                <p:cNvSpPr/>
                <p:nvPr/>
              </p:nvSpPr>
              <p:spPr>
                <a:xfrm>
                  <a:off x="17515922" y="15589498"/>
                  <a:ext cx="2607623" cy="551808"/>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选取最优模态</a:t>
                  </a:r>
                </a:p>
              </p:txBody>
            </p:sp>
            <p:sp>
              <p:nvSpPr>
                <p:cNvPr id="281" name="箭头: 右 280">
                  <a:extLst>
                    <a:ext uri="{FF2B5EF4-FFF2-40B4-BE49-F238E27FC236}">
                      <a16:creationId xmlns:a16="http://schemas.microsoft.com/office/drawing/2014/main" id="{CD86E6BA-B6F0-4DD3-990A-773A382B1CEB}"/>
                    </a:ext>
                  </a:extLst>
                </p:cNvPr>
                <p:cNvSpPr/>
                <p:nvPr/>
              </p:nvSpPr>
              <p:spPr>
                <a:xfrm rot="10800000">
                  <a:off x="12860105" y="12934950"/>
                  <a:ext cx="1289783" cy="552450"/>
                </a:xfrm>
                <a:prstGeom prst="rightArrow">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endParaRPr lang="zh-CN" altLang="en-US" sz="800" b="1">
                    <a:solidFill>
                      <a:prstClr val="white"/>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82" name="矩形 281">
                  <a:extLst>
                    <a:ext uri="{FF2B5EF4-FFF2-40B4-BE49-F238E27FC236}">
                      <a16:creationId xmlns:a16="http://schemas.microsoft.com/office/drawing/2014/main" id="{0C3031C8-D986-43A9-92F6-1EBC5C3F1C60}"/>
                    </a:ext>
                  </a:extLst>
                </p:cNvPr>
                <p:cNvSpPr/>
                <p:nvPr/>
              </p:nvSpPr>
              <p:spPr>
                <a:xfrm>
                  <a:off x="13991159" y="14027507"/>
                  <a:ext cx="1691434" cy="834437"/>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独立样本</a:t>
                  </a:r>
                  <a:endPar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重建检验</a:t>
                  </a:r>
                </a:p>
              </p:txBody>
            </p:sp>
            <p:sp>
              <p:nvSpPr>
                <p:cNvPr id="283" name="矩形 282">
                  <a:extLst>
                    <a:ext uri="{FF2B5EF4-FFF2-40B4-BE49-F238E27FC236}">
                      <a16:creationId xmlns:a16="http://schemas.microsoft.com/office/drawing/2014/main" id="{02F5356D-EA3A-45F7-907F-B0051476799D}"/>
                    </a:ext>
                  </a:extLst>
                </p:cNvPr>
                <p:cNvSpPr/>
                <p:nvPr/>
              </p:nvSpPr>
              <p:spPr>
                <a:xfrm>
                  <a:off x="21908897" y="14071600"/>
                  <a:ext cx="1722812" cy="790345"/>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独立样本</a:t>
                  </a:r>
                  <a:endParaRPr lang="en-US" altLang="zh-CN"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p>
                  <a:pPr algn="ctr" defTabSz="90708" eaLnBrk="1" fontAlgn="auto" hangingPunct="1">
                    <a:spcBef>
                      <a:spcPts val="0"/>
                    </a:spcBef>
                    <a:spcAft>
                      <a:spcPts val="0"/>
                    </a:spcAft>
                  </a:pPr>
                  <a:r>
                    <a:rPr lang="zh-CN" altLang="en-US" sz="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重建检验</a:t>
                  </a:r>
                </a:p>
              </p:txBody>
            </p:sp>
          </p:grpSp>
          <p:sp>
            <p:nvSpPr>
              <p:cNvPr id="208" name="TextBox 5">
                <a:extLst>
                  <a:ext uri="{FF2B5EF4-FFF2-40B4-BE49-F238E27FC236}">
                    <a16:creationId xmlns:a16="http://schemas.microsoft.com/office/drawing/2014/main" id="{C5F629ED-02DD-4061-9322-6782A8805A29}"/>
                  </a:ext>
                </a:extLst>
              </p:cNvPr>
              <p:cNvSpPr txBox="1"/>
              <p:nvPr/>
            </p:nvSpPr>
            <p:spPr>
              <a:xfrm>
                <a:off x="843845" y="988483"/>
                <a:ext cx="733890" cy="451934"/>
              </a:xfrm>
              <a:prstGeom prst="rect">
                <a:avLst/>
              </a:prstGeom>
              <a:noFill/>
            </p:spPr>
            <p:txBody>
              <a:bodyPr wrap="square" lIns="77925" tIns="38963" rIns="77925" bIns="38963" rtlCol="0">
                <a:spAutoFit/>
              </a:bodyPr>
              <a:lstStyle/>
              <a:p>
                <a:pPr algn="ctr">
                  <a:defRPr/>
                </a:pPr>
                <a:r>
                  <a:rPr lang="zh-CN" altLang="en-US" sz="1100" b="1" dirty="0">
                    <a:solidFill>
                      <a:srgbClr val="000000"/>
                    </a:solidFill>
                    <a:latin typeface="楷体" pitchFamily="49" charset="-122"/>
                    <a:ea typeface="楷体" pitchFamily="49" charset="-122"/>
                  </a:rPr>
                  <a:t>动力模式</a:t>
                </a:r>
                <a:endParaRPr lang="en-US" altLang="zh-CN" sz="1100" b="1" dirty="0">
                  <a:solidFill>
                    <a:srgbClr val="000000"/>
                  </a:solidFill>
                  <a:latin typeface="楷体" pitchFamily="49" charset="-122"/>
                  <a:ea typeface="楷体" pitchFamily="49" charset="-122"/>
                </a:endParaRPr>
              </a:p>
              <a:p>
                <a:pPr algn="ctr">
                  <a:defRPr/>
                </a:pPr>
                <a:r>
                  <a:rPr lang="zh-CN" altLang="en-US" sz="1100" b="1" dirty="0">
                    <a:solidFill>
                      <a:srgbClr val="000000"/>
                    </a:solidFill>
                    <a:latin typeface="楷体" pitchFamily="49" charset="-122"/>
                    <a:ea typeface="楷体" pitchFamily="49" charset="-122"/>
                  </a:rPr>
                  <a:t>集合预测</a:t>
                </a:r>
              </a:p>
            </p:txBody>
          </p:sp>
          <p:sp>
            <p:nvSpPr>
              <p:cNvPr id="209" name="TextBox 6">
                <a:extLst>
                  <a:ext uri="{FF2B5EF4-FFF2-40B4-BE49-F238E27FC236}">
                    <a16:creationId xmlns:a16="http://schemas.microsoft.com/office/drawing/2014/main" id="{72E3026A-F507-4C6C-8478-B49696B1261C}"/>
                  </a:ext>
                </a:extLst>
              </p:cNvPr>
              <p:cNvSpPr txBox="1"/>
              <p:nvPr/>
            </p:nvSpPr>
            <p:spPr>
              <a:xfrm>
                <a:off x="745756" y="2750263"/>
                <a:ext cx="799166" cy="1001992"/>
              </a:xfrm>
              <a:prstGeom prst="rect">
                <a:avLst/>
              </a:prstGeom>
              <a:noFill/>
            </p:spPr>
            <p:txBody>
              <a:bodyPr wrap="square" lIns="77925" tIns="38963" rIns="77925" bIns="38963" rtlCol="0">
                <a:spAutoFit/>
              </a:bodyPr>
              <a:lstStyle/>
              <a:p>
                <a:pPr algn="ctr">
                  <a:defRPr/>
                </a:pPr>
                <a:r>
                  <a:rPr lang="zh-CN" altLang="en-US" sz="1100" b="1" dirty="0">
                    <a:solidFill>
                      <a:srgbClr val="000000"/>
                    </a:solidFill>
                    <a:ea typeface="楷体" pitchFamily="49" charset="-122"/>
                    <a:cs typeface="Times New Roman" panose="02020603050405020304" pitchFamily="18" charset="0"/>
                  </a:rPr>
                  <a:t>决定预测变量</a:t>
                </a:r>
                <a:r>
                  <a:rPr lang="en-US" altLang="zh-CN" sz="1100" b="1" dirty="0">
                    <a:solidFill>
                      <a:srgbClr val="FF0000"/>
                    </a:solidFill>
                    <a:ea typeface="楷体" pitchFamily="49" charset="-122"/>
                    <a:cs typeface="Times New Roman" panose="02020603050405020304" pitchFamily="18" charset="0"/>
                  </a:rPr>
                  <a:t>ART</a:t>
                </a:r>
                <a:r>
                  <a:rPr lang="zh-CN" altLang="en-US" sz="1100" b="1" dirty="0">
                    <a:solidFill>
                      <a:srgbClr val="000000"/>
                    </a:solidFill>
                    <a:ea typeface="楷体" pitchFamily="49" charset="-122"/>
                    <a:cs typeface="Times New Roman" panose="02020603050405020304" pitchFamily="18" charset="0"/>
                  </a:rPr>
                  <a:t>的最优气候模态</a:t>
                </a:r>
                <a:r>
                  <a:rPr lang="en-US" altLang="zh-CN" sz="1100" b="1" dirty="0">
                    <a:solidFill>
                      <a:srgbClr val="FF0000"/>
                    </a:solidFill>
                    <a:ea typeface="楷体" pitchFamily="49" charset="-122"/>
                    <a:cs typeface="Times New Roman" panose="02020603050405020304" pitchFamily="18" charset="0"/>
                  </a:rPr>
                  <a:t>(SM)</a:t>
                </a:r>
                <a:r>
                  <a:rPr lang="zh-CN" altLang="en-US" sz="1100" b="1" dirty="0">
                    <a:solidFill>
                      <a:srgbClr val="000000"/>
                    </a:solidFill>
                    <a:ea typeface="楷体" pitchFamily="49" charset="-122"/>
                    <a:cs typeface="Times New Roman" panose="02020603050405020304" pitchFamily="18" charset="0"/>
                  </a:rPr>
                  <a:t>预测</a:t>
                </a:r>
                <a:endParaRPr lang="en-US" altLang="zh-CN" sz="1100" b="1" dirty="0">
                  <a:solidFill>
                    <a:srgbClr val="000000"/>
                  </a:solidFill>
                  <a:ea typeface="楷体" pitchFamily="49" charset="-122"/>
                  <a:cs typeface="Times New Roman" panose="02020603050405020304" pitchFamily="18" charset="0"/>
                </a:endParaRPr>
              </a:p>
            </p:txBody>
          </p:sp>
          <p:sp>
            <p:nvSpPr>
              <p:cNvPr id="210" name="TextBox 9">
                <a:extLst>
                  <a:ext uri="{FF2B5EF4-FFF2-40B4-BE49-F238E27FC236}">
                    <a16:creationId xmlns:a16="http://schemas.microsoft.com/office/drawing/2014/main" id="{5FE44ED6-C965-4EC4-975E-6C3DCB4729E7}"/>
                  </a:ext>
                </a:extLst>
              </p:cNvPr>
              <p:cNvSpPr txBox="1"/>
              <p:nvPr/>
            </p:nvSpPr>
            <p:spPr>
              <a:xfrm>
                <a:off x="2992106" y="5195923"/>
                <a:ext cx="3276583" cy="451934"/>
              </a:xfrm>
              <a:prstGeom prst="rect">
                <a:avLst/>
              </a:prstGeom>
              <a:noFill/>
            </p:spPr>
            <p:txBody>
              <a:bodyPr wrap="square" lIns="77925" tIns="38963" rIns="77925" bIns="38963" rtlCol="0">
                <a:spAutoFit/>
              </a:bodyPr>
              <a:lstStyle/>
              <a:p>
                <a:pPr algn="ctr">
                  <a:defRPr/>
                </a:pPr>
                <a:r>
                  <a:rPr lang="zh-CN" altLang="en-US" sz="1100" b="1" dirty="0">
                    <a:solidFill>
                      <a:srgbClr val="000000"/>
                    </a:solidFill>
                    <a:ea typeface="楷体" pitchFamily="49" charset="-122"/>
                    <a:cs typeface="Times New Roman" panose="02020603050405020304" pitchFamily="18" charset="0"/>
                  </a:rPr>
                  <a:t>基于动力模式对</a:t>
                </a:r>
                <a:r>
                  <a:rPr lang="en-US" altLang="zh-CN" sz="1100" b="1" dirty="0">
                    <a:solidFill>
                      <a:srgbClr val="FF0000"/>
                    </a:solidFill>
                    <a:ea typeface="楷体" pitchFamily="49" charset="-122"/>
                    <a:cs typeface="Times New Roman" panose="02020603050405020304" pitchFamily="18" charset="0"/>
                  </a:rPr>
                  <a:t>SM</a:t>
                </a:r>
                <a:r>
                  <a:rPr lang="zh-CN" altLang="en-US" sz="1100" b="1" dirty="0">
                    <a:solidFill>
                      <a:srgbClr val="000000"/>
                    </a:solidFill>
                    <a:ea typeface="楷体" pitchFamily="49" charset="-122"/>
                    <a:cs typeface="Times New Roman" panose="02020603050405020304" pitchFamily="18" charset="0"/>
                  </a:rPr>
                  <a:t>的预测和</a:t>
                </a:r>
                <a:r>
                  <a:rPr lang="en-US" altLang="zh-CN" sz="1100" b="1" dirty="0">
                    <a:solidFill>
                      <a:srgbClr val="FF0000"/>
                    </a:solidFill>
                    <a:ea typeface="楷体" pitchFamily="49" charset="-122"/>
                    <a:cs typeface="Times New Roman" panose="02020603050405020304" pitchFamily="18" charset="0"/>
                  </a:rPr>
                  <a:t>SMART</a:t>
                </a:r>
                <a:r>
                  <a:rPr lang="zh-CN" altLang="en-US" sz="1100" b="1" dirty="0">
                    <a:solidFill>
                      <a:srgbClr val="000000"/>
                    </a:solidFill>
                    <a:ea typeface="楷体" pitchFamily="49" charset="-122"/>
                    <a:cs typeface="Times New Roman" panose="02020603050405020304" pitchFamily="18" charset="0"/>
                  </a:rPr>
                  <a:t>模型，</a:t>
                </a:r>
                <a:endParaRPr lang="en-US" altLang="zh-CN" sz="1100" b="1" dirty="0">
                  <a:solidFill>
                    <a:srgbClr val="000000"/>
                  </a:solidFill>
                  <a:ea typeface="楷体" pitchFamily="49" charset="-122"/>
                  <a:cs typeface="Times New Roman" panose="02020603050405020304" pitchFamily="18" charset="0"/>
                </a:endParaRPr>
              </a:p>
              <a:p>
                <a:pPr algn="ctr">
                  <a:defRPr/>
                </a:pPr>
                <a:r>
                  <a:rPr lang="zh-CN" altLang="en-US" sz="1100" b="1" dirty="0">
                    <a:solidFill>
                      <a:srgbClr val="000000"/>
                    </a:solidFill>
                    <a:ea typeface="楷体" pitchFamily="49" charset="-122"/>
                    <a:cs typeface="Times New Roman" panose="02020603050405020304" pitchFamily="18" charset="0"/>
                  </a:rPr>
                  <a:t>实现对预测变量</a:t>
                </a:r>
                <a:r>
                  <a:rPr lang="en-US" altLang="zh-CN" sz="1100" b="1" dirty="0">
                    <a:solidFill>
                      <a:srgbClr val="FF0000"/>
                    </a:solidFill>
                    <a:ea typeface="楷体" pitchFamily="49" charset="-122"/>
                    <a:cs typeface="Times New Roman" panose="02020603050405020304" pitchFamily="18" charset="0"/>
                  </a:rPr>
                  <a:t>ART</a:t>
                </a:r>
                <a:r>
                  <a:rPr lang="zh-CN" altLang="en-US" sz="1100" b="1" dirty="0">
                    <a:solidFill>
                      <a:srgbClr val="000000"/>
                    </a:solidFill>
                    <a:ea typeface="楷体" pitchFamily="49" charset="-122"/>
                    <a:cs typeface="Times New Roman" panose="02020603050405020304" pitchFamily="18" charset="0"/>
                  </a:rPr>
                  <a:t>和距平的预测</a:t>
                </a:r>
                <a:endParaRPr lang="en-US" altLang="zh-CN" sz="1100" b="1" dirty="0">
                  <a:solidFill>
                    <a:srgbClr val="000000"/>
                  </a:solidFill>
                  <a:ea typeface="楷体" pitchFamily="49" charset="-122"/>
                  <a:cs typeface="Times New Roman" panose="02020603050405020304" pitchFamily="18" charset="0"/>
                </a:endParaRPr>
              </a:p>
            </p:txBody>
          </p:sp>
          <p:sp>
            <p:nvSpPr>
              <p:cNvPr id="211" name="右箭头 13">
                <a:extLst>
                  <a:ext uri="{FF2B5EF4-FFF2-40B4-BE49-F238E27FC236}">
                    <a16:creationId xmlns:a16="http://schemas.microsoft.com/office/drawing/2014/main" id="{3D871D5D-701F-462D-9CF8-9A36A4527895}"/>
                  </a:ext>
                </a:extLst>
              </p:cNvPr>
              <p:cNvSpPr/>
              <p:nvPr/>
            </p:nvSpPr>
            <p:spPr bwMode="auto">
              <a:xfrm rot="5400000">
                <a:off x="581850" y="1973529"/>
                <a:ext cx="1255667" cy="243911"/>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77925" tIns="38963" rIns="77925" bIns="38963" numCol="1" rtlCol="0" anchor="t" anchorCtr="0" compatLnSpc="1">
                <a:prstTxWarp prst="textNoShape">
                  <a:avLst/>
                </a:prstTxWarp>
              </a:bodyPr>
              <a:lstStyle/>
              <a:p>
                <a:pPr defTabSz="779252">
                  <a:defRPr/>
                </a:pPr>
                <a:endParaRPr lang="zh-CN" altLang="en-US" sz="1200" dirty="0">
                  <a:solidFill>
                    <a:srgbClr val="000000"/>
                  </a:solidFill>
                </a:endParaRPr>
              </a:p>
            </p:txBody>
          </p:sp>
          <p:sp>
            <p:nvSpPr>
              <p:cNvPr id="212" name="直角上箭头 15">
                <a:extLst>
                  <a:ext uri="{FF2B5EF4-FFF2-40B4-BE49-F238E27FC236}">
                    <a16:creationId xmlns:a16="http://schemas.microsoft.com/office/drawing/2014/main" id="{4669305B-7150-417F-B78B-A397D0293AB1}"/>
                  </a:ext>
                </a:extLst>
              </p:cNvPr>
              <p:cNvSpPr/>
              <p:nvPr/>
            </p:nvSpPr>
            <p:spPr bwMode="auto">
              <a:xfrm rot="5400000">
                <a:off x="492665" y="4397533"/>
                <a:ext cx="1643617" cy="460893"/>
              </a:xfrm>
              <a:prstGeom prst="bentUp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77925" tIns="38963" rIns="77925" bIns="38963" numCol="1" rtlCol="0" anchor="t" anchorCtr="0" compatLnSpc="1">
                <a:prstTxWarp prst="textNoShape">
                  <a:avLst/>
                </a:prstTxWarp>
              </a:bodyPr>
              <a:lstStyle/>
              <a:p>
                <a:pPr defTabSz="779252">
                  <a:defRPr/>
                </a:pPr>
                <a:endParaRPr lang="zh-CN" altLang="en-US" sz="1200" dirty="0">
                  <a:solidFill>
                    <a:srgbClr val="000000"/>
                  </a:solidFill>
                </a:endParaRPr>
              </a:p>
            </p:txBody>
          </p:sp>
          <p:sp>
            <p:nvSpPr>
              <p:cNvPr id="213" name="TextBox 7">
                <a:extLst>
                  <a:ext uri="{FF2B5EF4-FFF2-40B4-BE49-F238E27FC236}">
                    <a16:creationId xmlns:a16="http://schemas.microsoft.com/office/drawing/2014/main" id="{8A7B3673-52B8-43A2-8FC3-2947C76FFA17}"/>
                  </a:ext>
                </a:extLst>
              </p:cNvPr>
              <p:cNvSpPr txBox="1"/>
              <p:nvPr/>
            </p:nvSpPr>
            <p:spPr>
              <a:xfrm>
                <a:off x="7733209" y="896259"/>
                <a:ext cx="842991" cy="1185344"/>
              </a:xfrm>
              <a:prstGeom prst="rect">
                <a:avLst/>
              </a:prstGeom>
              <a:noFill/>
            </p:spPr>
            <p:txBody>
              <a:bodyPr wrap="square" lIns="77925" tIns="38963" rIns="77925" bIns="38963" rtlCol="0">
                <a:spAutoFit/>
              </a:bodyPr>
              <a:lstStyle/>
              <a:p>
                <a:pPr algn="ctr">
                  <a:defRPr/>
                </a:pPr>
                <a:r>
                  <a:rPr lang="zh-CN" altLang="en-US" sz="1100" b="1" dirty="0">
                    <a:solidFill>
                      <a:srgbClr val="000000"/>
                    </a:solidFill>
                    <a:latin typeface="楷体" pitchFamily="49" charset="-122"/>
                    <a:ea typeface="楷体" pitchFamily="49" charset="-122"/>
                  </a:rPr>
                  <a:t>提取决定预测变量</a:t>
                </a:r>
                <a:r>
                  <a:rPr lang="en-US" altLang="zh-CN" sz="1100" b="1" dirty="0">
                    <a:solidFill>
                      <a:srgbClr val="FF0000"/>
                    </a:solidFill>
                    <a:ea typeface="楷体" pitchFamily="49" charset="-122"/>
                    <a:cs typeface="Times New Roman" panose="02020603050405020304" pitchFamily="18" charset="0"/>
                  </a:rPr>
                  <a:t>ART</a:t>
                </a:r>
                <a:r>
                  <a:rPr lang="zh-CN" altLang="en-US" sz="1100" b="1" dirty="0">
                    <a:solidFill>
                      <a:srgbClr val="000000"/>
                    </a:solidFill>
                    <a:latin typeface="楷体" pitchFamily="49" charset="-122"/>
                    <a:ea typeface="楷体" pitchFamily="49" charset="-122"/>
                  </a:rPr>
                  <a:t>的</a:t>
                </a:r>
                <a:endParaRPr lang="en-US" altLang="zh-CN" sz="1100" b="1" dirty="0">
                  <a:solidFill>
                    <a:srgbClr val="000000"/>
                  </a:solidFill>
                  <a:latin typeface="楷体" pitchFamily="49" charset="-122"/>
                  <a:ea typeface="楷体" pitchFamily="49" charset="-122"/>
                </a:endParaRPr>
              </a:p>
              <a:p>
                <a:pPr algn="ctr">
                  <a:defRPr/>
                </a:pPr>
                <a:r>
                  <a:rPr lang="zh-CN" altLang="en-US" sz="1100" b="1" dirty="0">
                    <a:solidFill>
                      <a:srgbClr val="000000"/>
                    </a:solidFill>
                    <a:latin typeface="楷体" pitchFamily="49" charset="-122"/>
                    <a:ea typeface="楷体" pitchFamily="49" charset="-122"/>
                  </a:rPr>
                  <a:t>同期最优气候模态</a:t>
                </a:r>
                <a:r>
                  <a:rPr lang="en-US" altLang="zh-CN" sz="1100" b="1" dirty="0">
                    <a:solidFill>
                      <a:srgbClr val="FF0000"/>
                    </a:solidFill>
                    <a:ea typeface="楷体" pitchFamily="49" charset="-122"/>
                    <a:cs typeface="Times New Roman" panose="02020603050405020304" pitchFamily="18" charset="0"/>
                  </a:rPr>
                  <a:t>(SM)</a:t>
                </a:r>
              </a:p>
            </p:txBody>
          </p:sp>
          <p:sp>
            <p:nvSpPr>
              <p:cNvPr id="214" name="TextBox 8">
                <a:extLst>
                  <a:ext uri="{FF2B5EF4-FFF2-40B4-BE49-F238E27FC236}">
                    <a16:creationId xmlns:a16="http://schemas.microsoft.com/office/drawing/2014/main" id="{B6809DD0-E131-4611-B531-886FDD0EC5A3}"/>
                  </a:ext>
                </a:extLst>
              </p:cNvPr>
              <p:cNvSpPr txBox="1"/>
              <p:nvPr/>
            </p:nvSpPr>
            <p:spPr>
              <a:xfrm>
                <a:off x="7740352" y="2837746"/>
                <a:ext cx="747427" cy="1185344"/>
              </a:xfrm>
              <a:prstGeom prst="rect">
                <a:avLst/>
              </a:prstGeom>
              <a:noFill/>
            </p:spPr>
            <p:txBody>
              <a:bodyPr wrap="square" lIns="77925" tIns="38963" rIns="77925" bIns="38963" rtlCol="0">
                <a:spAutoFit/>
              </a:bodyPr>
              <a:lstStyle/>
              <a:p>
                <a:pPr algn="ctr">
                  <a:defRPr/>
                </a:pPr>
                <a:r>
                  <a:rPr lang="zh-CN" altLang="en-US" sz="1100" b="1" dirty="0">
                    <a:solidFill>
                      <a:srgbClr val="000000"/>
                    </a:solidFill>
                    <a:ea typeface="楷体" pitchFamily="49" charset="-122"/>
                    <a:cs typeface="Times New Roman" panose="02020603050405020304" pitchFamily="18" charset="0"/>
                  </a:rPr>
                  <a:t>建立</a:t>
                </a:r>
                <a:r>
                  <a:rPr lang="en-US" altLang="zh-CN" sz="1100" b="1" dirty="0">
                    <a:solidFill>
                      <a:srgbClr val="FF0000"/>
                    </a:solidFill>
                    <a:ea typeface="楷体" pitchFamily="49" charset="-122"/>
                    <a:cs typeface="Times New Roman" panose="02020603050405020304" pitchFamily="18" charset="0"/>
                  </a:rPr>
                  <a:t>SM</a:t>
                </a:r>
                <a:r>
                  <a:rPr lang="zh-CN" altLang="en-US" sz="1100" b="1" dirty="0">
                    <a:solidFill>
                      <a:srgbClr val="000000"/>
                    </a:solidFill>
                    <a:ea typeface="楷体" pitchFamily="49" charset="-122"/>
                    <a:cs typeface="Times New Roman" panose="02020603050405020304" pitchFamily="18" charset="0"/>
                  </a:rPr>
                  <a:t>与预测变量</a:t>
                </a:r>
                <a:r>
                  <a:rPr lang="en-US" altLang="zh-CN" sz="1100" b="1" dirty="0">
                    <a:solidFill>
                      <a:srgbClr val="FF0000"/>
                    </a:solidFill>
                    <a:ea typeface="楷体" pitchFamily="49" charset="-122"/>
                    <a:cs typeface="Times New Roman" panose="02020603050405020304" pitchFamily="18" charset="0"/>
                  </a:rPr>
                  <a:t>ART</a:t>
                </a:r>
                <a:r>
                  <a:rPr lang="zh-CN" altLang="en-US" sz="1100" b="1" dirty="0">
                    <a:solidFill>
                      <a:srgbClr val="000000"/>
                    </a:solidFill>
                    <a:ea typeface="楷体" pitchFamily="49" charset="-122"/>
                    <a:cs typeface="Times New Roman" panose="02020603050405020304" pitchFamily="18" charset="0"/>
                  </a:rPr>
                  <a:t>同期关系的</a:t>
                </a:r>
                <a:r>
                  <a:rPr lang="en-US" altLang="zh-CN" sz="1100" b="1" dirty="0">
                    <a:solidFill>
                      <a:srgbClr val="FF0000"/>
                    </a:solidFill>
                    <a:ea typeface="楷体" pitchFamily="49" charset="-122"/>
                    <a:cs typeface="Times New Roman" panose="02020603050405020304" pitchFamily="18" charset="0"/>
                  </a:rPr>
                  <a:t>SMART</a:t>
                </a:r>
                <a:r>
                  <a:rPr lang="zh-CN" altLang="en-US" sz="1100" b="1" dirty="0">
                    <a:solidFill>
                      <a:srgbClr val="FF0000"/>
                    </a:solidFill>
                    <a:ea typeface="楷体" pitchFamily="49" charset="-122"/>
                    <a:cs typeface="Times New Roman" panose="02020603050405020304" pitchFamily="18" charset="0"/>
                  </a:rPr>
                  <a:t>模型</a:t>
                </a:r>
                <a:endParaRPr lang="en-US" altLang="zh-CN" sz="1100" b="1" dirty="0">
                  <a:solidFill>
                    <a:srgbClr val="000000"/>
                  </a:solidFill>
                  <a:ea typeface="楷体" pitchFamily="49" charset="-122"/>
                  <a:cs typeface="Times New Roman" panose="02020603050405020304" pitchFamily="18" charset="0"/>
                </a:endParaRPr>
              </a:p>
            </p:txBody>
          </p:sp>
          <p:sp>
            <p:nvSpPr>
              <p:cNvPr id="215" name="右箭头 14">
                <a:extLst>
                  <a:ext uri="{FF2B5EF4-FFF2-40B4-BE49-F238E27FC236}">
                    <a16:creationId xmlns:a16="http://schemas.microsoft.com/office/drawing/2014/main" id="{DE74B5C2-B0FA-4A66-8BC6-3ED04E5407FE}"/>
                  </a:ext>
                </a:extLst>
              </p:cNvPr>
              <p:cNvSpPr/>
              <p:nvPr/>
            </p:nvSpPr>
            <p:spPr bwMode="auto">
              <a:xfrm rot="5400000">
                <a:off x="7848171" y="2340468"/>
                <a:ext cx="640334" cy="239751"/>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77925" tIns="38963" rIns="77925" bIns="38963" numCol="1" rtlCol="0" anchor="t" anchorCtr="0" compatLnSpc="1">
                <a:prstTxWarp prst="textNoShape">
                  <a:avLst/>
                </a:prstTxWarp>
              </a:bodyPr>
              <a:lstStyle/>
              <a:p>
                <a:pPr defTabSz="779252">
                  <a:defRPr/>
                </a:pPr>
                <a:endParaRPr lang="zh-CN" altLang="en-US" sz="1200" dirty="0">
                  <a:solidFill>
                    <a:srgbClr val="000000"/>
                  </a:solidFill>
                </a:endParaRPr>
              </a:p>
            </p:txBody>
          </p:sp>
          <p:sp>
            <p:nvSpPr>
              <p:cNvPr id="216" name="直角上箭头 16">
                <a:extLst>
                  <a:ext uri="{FF2B5EF4-FFF2-40B4-BE49-F238E27FC236}">
                    <a16:creationId xmlns:a16="http://schemas.microsoft.com/office/drawing/2014/main" id="{15FC78D3-D86E-4502-A0FE-A8F89A2E4333}"/>
                  </a:ext>
                </a:extLst>
              </p:cNvPr>
              <p:cNvSpPr/>
              <p:nvPr/>
            </p:nvSpPr>
            <p:spPr bwMode="auto">
              <a:xfrm rot="16200000" flipH="1">
                <a:off x="7229981" y="4534805"/>
                <a:ext cx="1497365" cy="476622"/>
              </a:xfrm>
              <a:prstGeom prst="bentUpArrow">
                <a:avLst>
                  <a:gd name="adj1" fmla="val 24086"/>
                  <a:gd name="adj2" fmla="val 25000"/>
                  <a:gd name="adj3" fmla="val 25000"/>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77925" tIns="38963" rIns="77925" bIns="38963" numCol="1" rtlCol="0" anchor="t" anchorCtr="0" compatLnSpc="1">
                <a:prstTxWarp prst="textNoShape">
                  <a:avLst/>
                </a:prstTxWarp>
              </a:bodyPr>
              <a:lstStyle/>
              <a:p>
                <a:pPr defTabSz="779252">
                  <a:defRPr/>
                </a:pPr>
                <a:endParaRPr lang="zh-CN" altLang="en-US" sz="1200" dirty="0">
                  <a:solidFill>
                    <a:srgbClr val="000000"/>
                  </a:solidFill>
                </a:endParaRPr>
              </a:p>
            </p:txBody>
          </p:sp>
        </p:grpSp>
      </p:grpSp>
      <p:sp>
        <p:nvSpPr>
          <p:cNvPr id="86" name="文本框 85">
            <a:extLst>
              <a:ext uri="{FF2B5EF4-FFF2-40B4-BE49-F238E27FC236}">
                <a16:creationId xmlns:a16="http://schemas.microsoft.com/office/drawing/2014/main" id="{29078C8A-A0E5-4E44-9614-C034939B0450}"/>
              </a:ext>
            </a:extLst>
          </p:cNvPr>
          <p:cNvSpPr txBox="1"/>
          <p:nvPr/>
        </p:nvSpPr>
        <p:spPr>
          <a:xfrm>
            <a:off x="8077280" y="580011"/>
            <a:ext cx="1527982" cy="338554"/>
          </a:xfrm>
          <a:prstGeom prst="rect">
            <a:avLst/>
          </a:prstGeom>
          <a:noFill/>
        </p:spPr>
        <p:txBody>
          <a:bodyPr wrap="none" rtlCol="0">
            <a:spAutoFit/>
          </a:bodyPr>
          <a:lstStyle/>
          <a:p>
            <a:pPr algn="ctr"/>
            <a:r>
              <a:rPr lang="zh-CN" altLang="en-US" sz="1600" b="1" dirty="0">
                <a:solidFill>
                  <a:prstClr val="black"/>
                </a:solidFill>
                <a:ea typeface="楷体" panose="02010609060101010101" pitchFamily="49" charset="-122"/>
                <a:cs typeface="Times New Roman" panose="02020603050405020304" pitchFamily="18" charset="0"/>
              </a:rPr>
              <a:t>软件著作权</a:t>
            </a:r>
            <a:r>
              <a:rPr lang="en-US" altLang="zh-CN" sz="1600" b="1" dirty="0">
                <a:solidFill>
                  <a:prstClr val="black"/>
                </a:solidFill>
                <a:ea typeface="楷体" panose="02010609060101010101" pitchFamily="49" charset="-122"/>
                <a:cs typeface="Times New Roman" panose="02020603050405020304" pitchFamily="18" charset="0"/>
              </a:rPr>
              <a:t>8</a:t>
            </a:r>
            <a:r>
              <a:rPr lang="zh-CN" altLang="en-US" sz="1600" b="1" dirty="0">
                <a:solidFill>
                  <a:prstClr val="black"/>
                </a:solidFill>
                <a:ea typeface="楷体" panose="02010609060101010101" pitchFamily="49" charset="-122"/>
                <a:cs typeface="Times New Roman" panose="02020603050405020304" pitchFamily="18" charset="0"/>
              </a:rPr>
              <a:t>项</a:t>
            </a:r>
          </a:p>
        </p:txBody>
      </p:sp>
      <p:grpSp>
        <p:nvGrpSpPr>
          <p:cNvPr id="87" name="组合 86">
            <a:extLst>
              <a:ext uri="{FF2B5EF4-FFF2-40B4-BE49-F238E27FC236}">
                <a16:creationId xmlns:a16="http://schemas.microsoft.com/office/drawing/2014/main" id="{451F3205-9F0B-43D5-8D9C-C228938DAE36}"/>
              </a:ext>
            </a:extLst>
          </p:cNvPr>
          <p:cNvGrpSpPr/>
          <p:nvPr/>
        </p:nvGrpSpPr>
        <p:grpSpPr>
          <a:xfrm>
            <a:off x="508000" y="-25380"/>
            <a:ext cx="9144000" cy="565734"/>
            <a:chOff x="3690" y="-22820"/>
            <a:chExt cx="7620000" cy="722640"/>
          </a:xfrm>
        </p:grpSpPr>
        <p:sp>
          <p:nvSpPr>
            <p:cNvPr id="88" name="文本框 87">
              <a:extLst>
                <a:ext uri="{FF2B5EF4-FFF2-40B4-BE49-F238E27FC236}">
                  <a16:creationId xmlns:a16="http://schemas.microsoft.com/office/drawing/2014/main" id="{7CC162EA-C869-46DE-897A-2F36F6ADB398}"/>
                </a:ext>
              </a:extLst>
            </p:cNvPr>
            <p:cNvSpPr txBox="1"/>
            <p:nvPr/>
          </p:nvSpPr>
          <p:spPr>
            <a:xfrm>
              <a:off x="3690" y="-22820"/>
              <a:ext cx="7620000" cy="722640"/>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89" name="矩形 88">
              <a:extLst>
                <a:ext uri="{FF2B5EF4-FFF2-40B4-BE49-F238E27FC236}">
                  <a16:creationId xmlns:a16="http://schemas.microsoft.com/office/drawing/2014/main" id="{7204D715-AE09-4F40-BBD1-9611827D1EC1}"/>
                </a:ext>
              </a:extLst>
            </p:cNvPr>
            <p:cNvSpPr/>
            <p:nvPr/>
          </p:nvSpPr>
          <p:spPr>
            <a:xfrm>
              <a:off x="1894088" y="28388"/>
              <a:ext cx="4021133" cy="589708"/>
            </a:xfrm>
            <a:prstGeom prst="rect">
              <a:avLst/>
            </a:prstGeom>
          </p:spPr>
          <p:txBody>
            <a:bodyPr wrap="non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SMART</a:t>
              </a:r>
              <a:r>
                <a:rPr kumimoji="1" lang="zh-CN" altLang="en-US" sz="2400" b="1" kern="0" dirty="0">
                  <a:solidFill>
                    <a:srgbClr val="FF0000"/>
                  </a:solidFill>
                  <a:ea typeface="黑体" panose="02010609060101010101" pitchFamily="49" charset="-122"/>
                  <a:cs typeface="Times New Roman" panose="02020603050405020304" pitchFamily="18" charset="0"/>
                </a:rPr>
                <a:t> </a:t>
              </a:r>
              <a:r>
                <a:rPr kumimoji="1" lang="en-US" altLang="zh-CN" sz="2400" b="1" kern="0" dirty="0">
                  <a:solidFill>
                    <a:srgbClr val="FF0000"/>
                  </a:solidFill>
                  <a:ea typeface="黑体" panose="02010609060101010101" pitchFamily="49" charset="-122"/>
                  <a:cs typeface="Times New Roman" panose="02020603050405020304" pitchFamily="18" charset="0"/>
                </a:rPr>
                <a:t>climate</a:t>
              </a:r>
              <a:r>
                <a:rPr kumimoji="1" lang="zh-CN" altLang="en-US" sz="2400" b="1" kern="0" dirty="0">
                  <a:solidFill>
                    <a:srgbClr val="FF0000"/>
                  </a:solidFill>
                  <a:ea typeface="黑体" panose="02010609060101010101" pitchFamily="49" charset="-122"/>
                  <a:cs typeface="Times New Roman" panose="02020603050405020304" pitchFamily="18" charset="0"/>
                </a:rPr>
                <a:t> </a:t>
              </a:r>
              <a:r>
                <a:rPr kumimoji="1" lang="en-US" altLang="zh-CN" sz="2400" b="1" kern="0" dirty="0">
                  <a:solidFill>
                    <a:srgbClr val="FF0000"/>
                  </a:solidFill>
                  <a:ea typeface="黑体" panose="02010609060101010101" pitchFamily="49" charset="-122"/>
                  <a:cs typeface="Times New Roman" panose="02020603050405020304" pitchFamily="18" charset="0"/>
                </a:rPr>
                <a:t>prediction:</a:t>
              </a:r>
              <a:r>
                <a:rPr kumimoji="1" lang="zh-CN" altLang="en-US" sz="2400" b="1" kern="0" dirty="0">
                  <a:solidFill>
                    <a:srgbClr val="FF0000"/>
                  </a:solidFill>
                  <a:ea typeface="黑体" panose="02010609060101010101" pitchFamily="49" charset="-122"/>
                  <a:cs typeface="Times New Roman" panose="02020603050405020304" pitchFamily="18" charset="0"/>
                </a:rPr>
                <a:t> </a:t>
              </a:r>
              <a:r>
                <a:rPr kumimoji="1" lang="en-US" altLang="zh-CN" sz="2400" b="1" kern="0" dirty="0">
                  <a:solidFill>
                    <a:srgbClr val="FF0000"/>
                  </a:solidFill>
                  <a:ea typeface="黑体" panose="02010609060101010101" pitchFamily="49" charset="-122"/>
                  <a:cs typeface="Times New Roman" panose="02020603050405020304" pitchFamily="18" charset="0"/>
                </a:rPr>
                <a:t>system</a:t>
              </a:r>
              <a:endParaRPr kumimoji="1" lang="zh-CN" altLang="en-US" sz="2400" b="1" kern="0" dirty="0">
                <a:solidFill>
                  <a:srgbClr val="FF0000"/>
                </a:solidFill>
                <a:ea typeface="黑体" panose="02010609060101010101" pitchFamily="49" charset="-122"/>
                <a:cs typeface="Times New Roman" panose="02020603050405020304" pitchFamily="18" charset="0"/>
              </a:endParaRPr>
            </a:p>
          </p:txBody>
        </p:sp>
      </p:grpSp>
    </p:spTree>
    <p:extLst>
      <p:ext uri="{BB962C8B-B14F-4D97-AF65-F5344CB8AC3E}">
        <p14:creationId xmlns:p14="http://schemas.microsoft.com/office/powerpoint/2010/main" val="1971682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919" name="灯片编号占位符 2">
            <a:extLst>
              <a:ext uri="{FF2B5EF4-FFF2-40B4-BE49-F238E27FC236}">
                <a16:creationId xmlns:a16="http://schemas.microsoft.com/office/drawing/2014/main" id="{645E92F9-AD3F-AD41-A933-0510C56A8FB8}"/>
              </a:ext>
            </a:extLst>
          </p:cNvPr>
          <p:cNvSpPr>
            <a:spLocks noGrp="1"/>
          </p:cNvSpPr>
          <p:nvPr>
            <p:ph type="sldNum" sz="quarter" idx="12"/>
          </p:nvPr>
        </p:nvSpPr>
        <p:spPr>
          <a:xfrm>
            <a:off x="6808192" y="5411509"/>
            <a:ext cx="1834662" cy="1905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67">
                <a:solidFill>
                  <a:schemeClr val="tx1"/>
                </a:solidFill>
                <a:latin typeface="Times New Roman" panose="02020603050405020304" pitchFamily="18" charset="0"/>
                <a:ea typeface="楷体_GB2312" pitchFamily="49" charset="-122"/>
              </a:defRPr>
            </a:lvl1pPr>
            <a:lvl2pPr marL="619100" indent="-238115">
              <a:defRPr sz="1667">
                <a:solidFill>
                  <a:schemeClr val="tx1"/>
                </a:solidFill>
                <a:latin typeface="Times New Roman" panose="02020603050405020304" pitchFamily="18" charset="0"/>
                <a:ea typeface="楷体_GB2312" pitchFamily="49" charset="-122"/>
              </a:defRPr>
            </a:lvl2pPr>
            <a:lvl3pPr marL="952462" indent="-190492">
              <a:defRPr sz="1667">
                <a:solidFill>
                  <a:schemeClr val="tx1"/>
                </a:solidFill>
                <a:latin typeface="Times New Roman" panose="02020603050405020304" pitchFamily="18" charset="0"/>
                <a:ea typeface="楷体_GB2312" pitchFamily="49" charset="-122"/>
              </a:defRPr>
            </a:lvl3pPr>
            <a:lvl4pPr marL="1333447" indent="-190492">
              <a:defRPr sz="1667">
                <a:solidFill>
                  <a:schemeClr val="tx1"/>
                </a:solidFill>
                <a:latin typeface="Times New Roman" panose="02020603050405020304" pitchFamily="18" charset="0"/>
                <a:ea typeface="楷体_GB2312" pitchFamily="49" charset="-122"/>
              </a:defRPr>
            </a:lvl4pPr>
            <a:lvl5pPr marL="1714431" indent="-190492">
              <a:defRPr sz="1667">
                <a:solidFill>
                  <a:schemeClr val="tx1"/>
                </a:solidFill>
                <a:latin typeface="Times New Roman" panose="02020603050405020304" pitchFamily="18" charset="0"/>
                <a:ea typeface="楷体_GB2312" pitchFamily="49" charset="-122"/>
              </a:defRPr>
            </a:lvl5pPr>
            <a:lvl6pPr marL="2095416" indent="-190492" eaLnBrk="0" fontAlgn="base" hangingPunct="0">
              <a:spcBef>
                <a:spcPct val="0"/>
              </a:spcBef>
              <a:spcAft>
                <a:spcPct val="0"/>
              </a:spcAft>
              <a:defRPr sz="1667">
                <a:solidFill>
                  <a:schemeClr val="tx1"/>
                </a:solidFill>
                <a:latin typeface="Times New Roman" panose="02020603050405020304" pitchFamily="18" charset="0"/>
                <a:ea typeface="楷体_GB2312" pitchFamily="49" charset="-122"/>
              </a:defRPr>
            </a:lvl6pPr>
            <a:lvl7pPr marL="2476401" indent="-190492" eaLnBrk="0" fontAlgn="base" hangingPunct="0">
              <a:spcBef>
                <a:spcPct val="0"/>
              </a:spcBef>
              <a:spcAft>
                <a:spcPct val="0"/>
              </a:spcAft>
              <a:defRPr sz="1667">
                <a:solidFill>
                  <a:schemeClr val="tx1"/>
                </a:solidFill>
                <a:latin typeface="Times New Roman" panose="02020603050405020304" pitchFamily="18" charset="0"/>
                <a:ea typeface="楷体_GB2312" pitchFamily="49" charset="-122"/>
              </a:defRPr>
            </a:lvl7pPr>
            <a:lvl8pPr marL="2857386" indent="-190492" eaLnBrk="0" fontAlgn="base" hangingPunct="0">
              <a:spcBef>
                <a:spcPct val="0"/>
              </a:spcBef>
              <a:spcAft>
                <a:spcPct val="0"/>
              </a:spcAft>
              <a:defRPr sz="1667">
                <a:solidFill>
                  <a:schemeClr val="tx1"/>
                </a:solidFill>
                <a:latin typeface="Times New Roman" panose="02020603050405020304" pitchFamily="18" charset="0"/>
                <a:ea typeface="楷体_GB2312" pitchFamily="49" charset="-122"/>
              </a:defRPr>
            </a:lvl8pPr>
            <a:lvl9pPr marL="3238370" indent="-190492" eaLnBrk="0" fontAlgn="base" hangingPunct="0">
              <a:spcBef>
                <a:spcPct val="0"/>
              </a:spcBef>
              <a:spcAft>
                <a:spcPct val="0"/>
              </a:spcAft>
              <a:defRPr sz="1667">
                <a:solidFill>
                  <a:schemeClr val="tx1"/>
                </a:solidFill>
                <a:latin typeface="Times New Roman" panose="02020603050405020304" pitchFamily="18" charset="0"/>
                <a:ea typeface="楷体_GB2312" pitchFamily="49" charset="-122"/>
              </a:defRPr>
            </a:lvl9pPr>
          </a:lstStyle>
          <a:p>
            <a:pPr defTabSz="761970">
              <a:defRPr/>
            </a:pPr>
            <a:fld id="{0E0525C0-3031-B143-841B-2495C242D5E6}" type="slidenum">
              <a:rPr lang="fi-FI" altLang="zh-CN" sz="667">
                <a:solidFill>
                  <a:srgbClr val="000000"/>
                </a:solidFill>
              </a:rPr>
              <a:pPr defTabSz="761970">
                <a:defRPr/>
              </a:pPr>
              <a:t>24</a:t>
            </a:fld>
            <a:endParaRPr lang="fi-FI" altLang="zh-CN" sz="667">
              <a:solidFill>
                <a:srgbClr val="000000"/>
              </a:solidFill>
            </a:endParaRPr>
          </a:p>
        </p:txBody>
      </p:sp>
      <p:sp>
        <p:nvSpPr>
          <p:cNvPr id="45" name="文本框 44">
            <a:extLst>
              <a:ext uri="{FF2B5EF4-FFF2-40B4-BE49-F238E27FC236}">
                <a16:creationId xmlns:a16="http://schemas.microsoft.com/office/drawing/2014/main" id="{FCDA9829-7205-4332-9B5C-850F24DB2C13}"/>
              </a:ext>
            </a:extLst>
          </p:cNvPr>
          <p:cNvSpPr txBox="1"/>
          <p:nvPr/>
        </p:nvSpPr>
        <p:spPr>
          <a:xfrm>
            <a:off x="381166" y="529392"/>
            <a:ext cx="7809460" cy="584775"/>
          </a:xfrm>
          <a:prstGeom prst="rect">
            <a:avLst/>
          </a:prstGeom>
          <a:noFill/>
        </p:spPr>
        <p:txBody>
          <a:bodyPr wrap="square">
            <a:spAutoFit/>
          </a:bodyPr>
          <a:lstStyle/>
          <a:p>
            <a:pPr algn="ctr">
              <a:defRPr/>
            </a:pPr>
            <a:r>
              <a:rPr lang="zh-CN" altLang="en-US" sz="1600" b="1" dirty="0">
                <a:solidFill>
                  <a:srgbClr val="0000FF"/>
                </a:solidFill>
                <a:ea typeface="楷体" panose="02010609060101010101" pitchFamily="49" charset="-122"/>
                <a:cs typeface="Times New Roman" pitchFamily="18" charset="0"/>
              </a:rPr>
              <a:t>（</a:t>
            </a:r>
            <a:r>
              <a:rPr lang="en-US" altLang="zh-CN" sz="1600" b="1" dirty="0">
                <a:solidFill>
                  <a:srgbClr val="0000FF"/>
                </a:solidFill>
                <a:ea typeface="楷体" panose="02010609060101010101" pitchFamily="49" charset="-122"/>
                <a:cs typeface="Times New Roman" pitchFamily="18" charset="0"/>
              </a:rPr>
              <a:t>C</a:t>
            </a:r>
            <a:r>
              <a:rPr lang="zh-CN" altLang="en-US" sz="1600" b="1" dirty="0">
                <a:solidFill>
                  <a:srgbClr val="0000FF"/>
                </a:solidFill>
                <a:ea typeface="楷体" panose="02010609060101010101" pitchFamily="49" charset="-122"/>
                <a:cs typeface="Times New Roman" pitchFamily="18" charset="0"/>
              </a:rPr>
              <a:t>）</a:t>
            </a:r>
            <a:r>
              <a:rPr lang="en-US" altLang="zh-CN" sz="1600" b="1" dirty="0">
                <a:solidFill>
                  <a:srgbClr val="0000FF"/>
                </a:solidFill>
                <a:ea typeface="楷体" panose="02010609060101010101" pitchFamily="49" charset="-122"/>
                <a:cs typeface="Times New Roman" pitchFamily="18" charset="0"/>
              </a:rPr>
              <a:t>SMART physical-statistical-AI combined </a:t>
            </a:r>
            <a:r>
              <a:rPr lang="en-US" altLang="zh-CN" sz="1600" b="1" dirty="0" err="1">
                <a:solidFill>
                  <a:srgbClr val="0000FF"/>
                </a:solidFill>
                <a:ea typeface="楷体" panose="02010609060101010101" pitchFamily="49" charset="-122"/>
                <a:cs typeface="Times New Roman" pitchFamily="18" charset="0"/>
              </a:rPr>
              <a:t>subseasonal</a:t>
            </a:r>
            <a:r>
              <a:rPr lang="en-US" altLang="zh-CN" sz="1600" b="1" dirty="0">
                <a:solidFill>
                  <a:srgbClr val="0000FF"/>
                </a:solidFill>
                <a:ea typeface="楷体" panose="02010609060101010101" pitchFamily="49" charset="-122"/>
                <a:cs typeface="Times New Roman" pitchFamily="18" charset="0"/>
              </a:rPr>
              <a:t> prediction system</a:t>
            </a:r>
          </a:p>
          <a:p>
            <a:pPr algn="ctr">
              <a:defRPr/>
            </a:pPr>
            <a:r>
              <a:rPr lang="zh-CN" altLang="en-US" sz="1600" b="1" dirty="0">
                <a:solidFill>
                  <a:srgbClr val="0000FF"/>
                </a:solidFill>
                <a:ea typeface="楷体" panose="02010609060101010101" pitchFamily="49" charset="-122"/>
                <a:cs typeface="Times New Roman" pitchFamily="18" charset="0"/>
              </a:rPr>
              <a:t>（</a:t>
            </a:r>
            <a:r>
              <a:rPr lang="en-US" altLang="zh-CN" sz="1600" b="1" dirty="0">
                <a:solidFill>
                  <a:srgbClr val="0000FF"/>
                </a:solidFill>
                <a:ea typeface="楷体" panose="02010609060101010101" pitchFamily="49" charset="-122"/>
                <a:cs typeface="Times New Roman" pitchFamily="18" charset="0"/>
              </a:rPr>
              <a:t>SMART-PSM-AI-EPS</a:t>
            </a:r>
            <a:r>
              <a:rPr lang="zh-CN" altLang="en-US" sz="1600" b="1" dirty="0">
                <a:solidFill>
                  <a:srgbClr val="0000FF"/>
                </a:solidFill>
                <a:ea typeface="楷体" panose="02010609060101010101" pitchFamily="49" charset="-122"/>
                <a:cs typeface="Times New Roman" pitchFamily="18" charset="0"/>
              </a:rPr>
              <a:t>）</a:t>
            </a:r>
          </a:p>
        </p:txBody>
      </p:sp>
      <p:grpSp>
        <p:nvGrpSpPr>
          <p:cNvPr id="6" name="组合 5"/>
          <p:cNvGrpSpPr/>
          <p:nvPr/>
        </p:nvGrpSpPr>
        <p:grpSpPr>
          <a:xfrm>
            <a:off x="1227573" y="1201317"/>
            <a:ext cx="7704855" cy="4431663"/>
            <a:chOff x="2153608" y="1060923"/>
            <a:chExt cx="4529646" cy="4431663"/>
          </a:xfrm>
        </p:grpSpPr>
        <p:sp>
          <p:nvSpPr>
            <p:cNvPr id="134" name="圆角矩形 26">
              <a:extLst>
                <a:ext uri="{FF2B5EF4-FFF2-40B4-BE49-F238E27FC236}">
                  <a16:creationId xmlns:a16="http://schemas.microsoft.com/office/drawing/2014/main" id="{EF91E285-222F-444A-9ACC-03BD5029B794}"/>
                </a:ext>
              </a:extLst>
            </p:cNvPr>
            <p:cNvSpPr/>
            <p:nvPr/>
          </p:nvSpPr>
          <p:spPr>
            <a:xfrm>
              <a:off x="2302386" y="1060923"/>
              <a:ext cx="4285838" cy="4431663"/>
            </a:xfrm>
            <a:prstGeom prst="roundRect">
              <a:avLst/>
            </a:prstGeom>
            <a:solidFill>
              <a:schemeClr val="bg1">
                <a:lumMod val="95000"/>
              </a:schemeClr>
            </a:solidFill>
            <a:ln w="19050">
              <a:solidFill>
                <a:srgbClr val="103AE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127"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grpSp>
          <p:nvGrpSpPr>
            <p:cNvPr id="4" name="组合 3">
              <a:extLst>
                <a:ext uri="{FF2B5EF4-FFF2-40B4-BE49-F238E27FC236}">
                  <a16:creationId xmlns:a16="http://schemas.microsoft.com/office/drawing/2014/main" id="{A8F9376A-90C1-44A1-B3F8-2FAF01F348EC}"/>
                </a:ext>
              </a:extLst>
            </p:cNvPr>
            <p:cNvGrpSpPr/>
            <p:nvPr/>
          </p:nvGrpSpPr>
          <p:grpSpPr>
            <a:xfrm>
              <a:off x="2751253" y="1204290"/>
              <a:ext cx="888925" cy="485276"/>
              <a:chOff x="1124291" y="1336691"/>
              <a:chExt cx="888925" cy="485276"/>
            </a:xfrm>
            <a:solidFill>
              <a:schemeClr val="accent2">
                <a:lumMod val="20000"/>
                <a:lumOff val="80000"/>
              </a:schemeClr>
            </a:solidFill>
          </p:grpSpPr>
          <p:sp>
            <p:nvSpPr>
              <p:cNvPr id="46" name="圆角矩形 44">
                <a:extLst>
                  <a:ext uri="{FF2B5EF4-FFF2-40B4-BE49-F238E27FC236}">
                    <a16:creationId xmlns:a16="http://schemas.microsoft.com/office/drawing/2014/main" id="{CDA50EB5-967D-4A5A-BADC-5A6D32B1FF78}"/>
                  </a:ext>
                </a:extLst>
              </p:cNvPr>
              <p:cNvSpPr/>
              <p:nvPr/>
            </p:nvSpPr>
            <p:spPr bwMode="auto">
              <a:xfrm>
                <a:off x="1124291" y="1336691"/>
                <a:ext cx="888925" cy="485276"/>
              </a:xfrm>
              <a:prstGeom prst="roundRect">
                <a:avLst/>
              </a:prstGeom>
              <a:grpFill/>
              <a:ln w="19050" cap="flat" cmpd="sng" algn="ctr">
                <a:noFill/>
                <a:prstDash val="solid"/>
                <a:round/>
                <a:headEnd type="none" w="med" len="med"/>
                <a:tailEnd type="none" w="med" len="med"/>
              </a:ln>
              <a:effectLst/>
            </p:spPr>
            <p:txBody>
              <a:bodyPr vert="horz" wrap="square" lIns="64938" tIns="32469" rIns="64938" bIns="32469" numCol="1" rtlCol="0" anchor="t" anchorCtr="0" compatLnSpc="1">
                <a:prstTxWarp prst="textNoShape">
                  <a:avLst/>
                </a:prstTxWarp>
              </a:bodyPr>
              <a:lstStyle/>
              <a:p>
                <a:pPr defTabSz="649351">
                  <a:defRPr/>
                </a:pPr>
                <a:endParaRPr lang="zh-CN" altLang="en-US" sz="1667" b="1" dirty="0">
                  <a:solidFill>
                    <a:srgbClr val="000000"/>
                  </a:solidFill>
                  <a:ea typeface="楷体" panose="02010609060101010101" pitchFamily="49" charset="-122"/>
                  <a:cs typeface="Times New Roman" panose="02020603050405020304" pitchFamily="18" charset="0"/>
                </a:endParaRPr>
              </a:p>
            </p:txBody>
          </p:sp>
          <p:sp>
            <p:nvSpPr>
              <p:cNvPr id="52" name="矩形 51"/>
              <p:cNvSpPr/>
              <p:nvPr/>
            </p:nvSpPr>
            <p:spPr>
              <a:xfrm>
                <a:off x="1137849" y="1372498"/>
                <a:ext cx="864292" cy="386930"/>
              </a:xfrm>
              <a:prstGeom prst="rect">
                <a:avLst/>
              </a:prstGeom>
              <a:grpFill/>
              <a:ln w="9525" cap="flat" cmpd="sng" algn="ctr">
                <a:noFill/>
                <a:prstDash val="solid"/>
                <a:miter lim="800000"/>
              </a:ln>
              <a:effectLst/>
            </p:spPr>
            <p:txBody>
              <a:bodyPr rtlCol="0" anchor="ctr"/>
              <a:lstStyle/>
              <a:p>
                <a:pPr algn="ctr" defTabSz="761970" eaLnBrk="1" fontAlgn="auto" hangingPunct="1">
                  <a:spcBef>
                    <a:spcPts val="0"/>
                  </a:spcBef>
                  <a:spcAft>
                    <a:spcPts val="0"/>
                  </a:spcAft>
                  <a:defRPr/>
                </a:pPr>
                <a:r>
                  <a:rPr lang="zh-CN" altLang="en-US" sz="1000" b="1" kern="0" dirty="0">
                    <a:solidFill>
                      <a:prstClr val="black"/>
                    </a:solidFill>
                    <a:ea typeface="楷体" panose="02010609060101010101" pitchFamily="49" charset="-122"/>
                    <a:cs typeface="Times New Roman" panose="02020603050405020304" pitchFamily="18" charset="0"/>
                  </a:rPr>
                  <a:t>前期热带</a:t>
                </a:r>
                <a:r>
                  <a:rPr lang="en-US" altLang="zh-CN" sz="1000" b="1" kern="0" dirty="0">
                    <a:solidFill>
                      <a:prstClr val="black"/>
                    </a:solidFill>
                    <a:ea typeface="楷体" panose="02010609060101010101" pitchFamily="49" charset="-122"/>
                    <a:cs typeface="Times New Roman" panose="02020603050405020304" pitchFamily="18" charset="0"/>
                  </a:rPr>
                  <a:t>OLR</a:t>
                </a:r>
                <a:endParaRPr lang="zh-CN" altLang="en-US" sz="1000" b="1" kern="0" dirty="0">
                  <a:solidFill>
                    <a:prstClr val="black"/>
                  </a:solidFill>
                  <a:ea typeface="楷体" panose="02010609060101010101" pitchFamily="49" charset="-122"/>
                  <a:cs typeface="Times New Roman" panose="02020603050405020304" pitchFamily="18" charset="0"/>
                </a:endParaRPr>
              </a:p>
            </p:txBody>
          </p:sp>
        </p:grpSp>
        <p:grpSp>
          <p:nvGrpSpPr>
            <p:cNvPr id="9" name="组合 8">
              <a:extLst>
                <a:ext uri="{FF2B5EF4-FFF2-40B4-BE49-F238E27FC236}">
                  <a16:creationId xmlns:a16="http://schemas.microsoft.com/office/drawing/2014/main" id="{BF0B91E7-F549-4811-B8D4-01FAA7BBA964}"/>
                </a:ext>
              </a:extLst>
            </p:cNvPr>
            <p:cNvGrpSpPr/>
            <p:nvPr/>
          </p:nvGrpSpPr>
          <p:grpSpPr>
            <a:xfrm>
              <a:off x="3951581" y="1204998"/>
              <a:ext cx="936300" cy="485276"/>
              <a:chOff x="-108520" y="2679623"/>
              <a:chExt cx="936300" cy="485276"/>
            </a:xfrm>
          </p:grpSpPr>
          <p:sp>
            <p:nvSpPr>
              <p:cNvPr id="53" name="圆角矩形 44">
                <a:extLst>
                  <a:ext uri="{FF2B5EF4-FFF2-40B4-BE49-F238E27FC236}">
                    <a16:creationId xmlns:a16="http://schemas.microsoft.com/office/drawing/2014/main" id="{301D0E59-C9AE-4720-93D9-1571F6AD9F4B}"/>
                  </a:ext>
                </a:extLst>
              </p:cNvPr>
              <p:cNvSpPr/>
              <p:nvPr/>
            </p:nvSpPr>
            <p:spPr bwMode="auto">
              <a:xfrm>
                <a:off x="-1567" y="2679623"/>
                <a:ext cx="776316" cy="485276"/>
              </a:xfrm>
              <a:prstGeom prst="roundRect">
                <a:avLst/>
              </a:prstGeom>
              <a:solidFill>
                <a:srgbClr val="B1E5F1"/>
              </a:solidFill>
              <a:ln w="19050" cap="flat" cmpd="sng" algn="ctr">
                <a:noFill/>
                <a:prstDash val="solid"/>
                <a:round/>
                <a:headEnd type="none" w="med" len="med"/>
                <a:tailEnd type="none" w="med" len="med"/>
              </a:ln>
              <a:effectLst/>
            </p:spPr>
            <p:txBody>
              <a:bodyPr vert="horz" wrap="square" lIns="64938" tIns="32469" rIns="64938" bIns="32469" numCol="1" rtlCol="0" anchor="t" anchorCtr="0" compatLnSpc="1">
                <a:prstTxWarp prst="textNoShape">
                  <a:avLst/>
                </a:prstTxWarp>
              </a:bodyPr>
              <a:lstStyle/>
              <a:p>
                <a:pPr defTabSz="649351">
                  <a:defRPr/>
                </a:pPr>
                <a:endParaRPr lang="zh-CN" altLang="en-US" sz="1667" b="1" dirty="0">
                  <a:solidFill>
                    <a:srgbClr val="000000"/>
                  </a:solidFill>
                  <a:ea typeface="楷体" panose="02010609060101010101" pitchFamily="49" charset="-122"/>
                  <a:cs typeface="Times New Roman" panose="02020603050405020304" pitchFamily="18" charset="0"/>
                </a:endParaRPr>
              </a:p>
            </p:txBody>
          </p:sp>
          <p:sp>
            <p:nvSpPr>
              <p:cNvPr id="54" name="矩形 53"/>
              <p:cNvSpPr/>
              <p:nvPr/>
            </p:nvSpPr>
            <p:spPr>
              <a:xfrm>
                <a:off x="-108520" y="2695678"/>
                <a:ext cx="936300" cy="386930"/>
              </a:xfrm>
              <a:prstGeom prst="rect">
                <a:avLst/>
              </a:prstGeom>
              <a:noFill/>
              <a:ln w="9525" cap="flat" cmpd="sng" algn="ctr">
                <a:noFill/>
                <a:prstDash val="solid"/>
                <a:miter lim="800000"/>
              </a:ln>
              <a:effectLst/>
            </p:spPr>
            <p:txBody>
              <a:bodyPr rtlCol="0" anchor="ctr"/>
              <a:lstStyle/>
              <a:p>
                <a:pPr algn="ctr" defTabSz="761970" eaLnBrk="1" fontAlgn="auto" hangingPunct="1">
                  <a:spcBef>
                    <a:spcPts val="0"/>
                  </a:spcBef>
                  <a:spcAft>
                    <a:spcPts val="0"/>
                  </a:spcAft>
                  <a:defRPr/>
                </a:pPr>
                <a:r>
                  <a:rPr lang="zh-CN" altLang="en-US" sz="1000" b="1" kern="0" dirty="0">
                    <a:solidFill>
                      <a:prstClr val="black"/>
                    </a:solidFill>
                    <a:ea typeface="楷体" panose="02010609060101010101" pitchFamily="49" charset="-122"/>
                    <a:cs typeface="Times New Roman" panose="02020603050405020304" pitchFamily="18" charset="0"/>
                  </a:rPr>
                  <a:t>预测变量</a:t>
                </a:r>
              </a:p>
            </p:txBody>
          </p:sp>
        </p:grpSp>
        <p:grpSp>
          <p:nvGrpSpPr>
            <p:cNvPr id="3" name="组合 2">
              <a:extLst>
                <a:ext uri="{FF2B5EF4-FFF2-40B4-BE49-F238E27FC236}">
                  <a16:creationId xmlns:a16="http://schemas.microsoft.com/office/drawing/2014/main" id="{3E4C6826-F782-4BC6-9F1B-96508781DEA8}"/>
                </a:ext>
              </a:extLst>
            </p:cNvPr>
            <p:cNvGrpSpPr/>
            <p:nvPr/>
          </p:nvGrpSpPr>
          <p:grpSpPr>
            <a:xfrm>
              <a:off x="5264281" y="1201316"/>
              <a:ext cx="888925" cy="485276"/>
              <a:chOff x="1150674" y="4099316"/>
              <a:chExt cx="888925" cy="485276"/>
            </a:xfrm>
            <a:solidFill>
              <a:srgbClr val="CCCCFF"/>
            </a:solidFill>
          </p:grpSpPr>
          <p:sp>
            <p:nvSpPr>
              <p:cNvPr id="47" name="圆角矩形 44">
                <a:extLst>
                  <a:ext uri="{FF2B5EF4-FFF2-40B4-BE49-F238E27FC236}">
                    <a16:creationId xmlns:a16="http://schemas.microsoft.com/office/drawing/2014/main" id="{CA44D807-E46D-4C02-9C35-CFED41797824}"/>
                  </a:ext>
                </a:extLst>
              </p:cNvPr>
              <p:cNvSpPr/>
              <p:nvPr/>
            </p:nvSpPr>
            <p:spPr bwMode="auto">
              <a:xfrm>
                <a:off x="1150674" y="4099316"/>
                <a:ext cx="888925" cy="485276"/>
              </a:xfrm>
              <a:prstGeom prst="roundRect">
                <a:avLst/>
              </a:prstGeom>
              <a:grpFill/>
              <a:ln w="19050" cap="flat" cmpd="sng" algn="ctr">
                <a:noFill/>
                <a:prstDash val="solid"/>
                <a:round/>
                <a:headEnd type="none" w="med" len="med"/>
                <a:tailEnd type="none" w="med" len="med"/>
              </a:ln>
              <a:effectLst/>
            </p:spPr>
            <p:txBody>
              <a:bodyPr vert="horz" wrap="square" lIns="64938" tIns="32469" rIns="64938" bIns="32469" numCol="1" rtlCol="0" anchor="t" anchorCtr="0" compatLnSpc="1">
                <a:prstTxWarp prst="textNoShape">
                  <a:avLst/>
                </a:prstTxWarp>
              </a:bodyPr>
              <a:lstStyle/>
              <a:p>
                <a:pPr defTabSz="649351">
                  <a:defRPr/>
                </a:pPr>
                <a:endParaRPr lang="zh-CN" altLang="en-US" sz="1667" b="1" dirty="0">
                  <a:solidFill>
                    <a:srgbClr val="000000"/>
                  </a:solidFill>
                  <a:ea typeface="楷体" panose="02010609060101010101" pitchFamily="49" charset="-122"/>
                  <a:cs typeface="Times New Roman" panose="02020603050405020304" pitchFamily="18" charset="0"/>
                </a:endParaRPr>
              </a:p>
            </p:txBody>
          </p:sp>
          <p:sp>
            <p:nvSpPr>
              <p:cNvPr id="55" name="矩形 54"/>
              <p:cNvSpPr/>
              <p:nvPr/>
            </p:nvSpPr>
            <p:spPr>
              <a:xfrm>
                <a:off x="1178473" y="4143785"/>
                <a:ext cx="835894" cy="386930"/>
              </a:xfrm>
              <a:prstGeom prst="rect">
                <a:avLst/>
              </a:prstGeom>
              <a:grpFill/>
              <a:ln w="9525" cap="flat" cmpd="sng" algn="ctr">
                <a:noFill/>
                <a:prstDash val="solid"/>
                <a:miter lim="800000"/>
              </a:ln>
              <a:effectLst/>
            </p:spPr>
            <p:txBody>
              <a:bodyPr rot="0" spcFirstLastPara="0" vert="horz" wrap="square" lIns="76200" tIns="38100" rIns="76200" bIns="3810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61970" fontAlgn="auto">
                  <a:spcBef>
                    <a:spcPts val="0"/>
                  </a:spcBef>
                  <a:spcAft>
                    <a:spcPts val="0"/>
                  </a:spcAft>
                  <a:defRPr/>
                </a:pPr>
                <a:r>
                  <a:rPr lang="zh-CN" altLang="en-US" sz="10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前期中高纬</a:t>
                </a:r>
                <a:r>
                  <a:rPr lang="en-US" altLang="zh-CN" sz="10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Z500</a:t>
                </a:r>
                <a:endParaRPr lang="zh-CN" altLang="en-US" sz="10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p:txBody>
          </p:sp>
        </p:grpSp>
        <p:grpSp>
          <p:nvGrpSpPr>
            <p:cNvPr id="5" name="组合 4">
              <a:extLst>
                <a:ext uri="{FF2B5EF4-FFF2-40B4-BE49-F238E27FC236}">
                  <a16:creationId xmlns:a16="http://schemas.microsoft.com/office/drawing/2014/main" id="{31F40D0F-C467-45AC-A6A5-9F572479293E}"/>
                </a:ext>
              </a:extLst>
            </p:cNvPr>
            <p:cNvGrpSpPr/>
            <p:nvPr/>
          </p:nvGrpSpPr>
          <p:grpSpPr>
            <a:xfrm>
              <a:off x="2585310" y="1849448"/>
              <a:ext cx="1164043" cy="601546"/>
              <a:chOff x="2329453" y="1266146"/>
              <a:chExt cx="1044071" cy="601546"/>
            </a:xfrm>
            <a:solidFill>
              <a:schemeClr val="accent2">
                <a:lumMod val="20000"/>
                <a:lumOff val="80000"/>
              </a:schemeClr>
            </a:solidFill>
          </p:grpSpPr>
          <p:sp>
            <p:nvSpPr>
              <p:cNvPr id="85" name="圆角矩形 44">
                <a:extLst>
                  <a:ext uri="{FF2B5EF4-FFF2-40B4-BE49-F238E27FC236}">
                    <a16:creationId xmlns:a16="http://schemas.microsoft.com/office/drawing/2014/main" id="{4E9E83E2-0C26-4AEB-A43D-CA438BD6399B}"/>
                  </a:ext>
                </a:extLst>
              </p:cNvPr>
              <p:cNvSpPr/>
              <p:nvPr/>
            </p:nvSpPr>
            <p:spPr bwMode="auto">
              <a:xfrm>
                <a:off x="2329453" y="1266146"/>
                <a:ext cx="1044071" cy="601546"/>
              </a:xfrm>
              <a:prstGeom prst="roundRect">
                <a:avLst/>
              </a:prstGeom>
              <a:grpFill/>
              <a:ln w="19050" cap="flat" cmpd="sng" algn="ctr">
                <a:noFill/>
                <a:prstDash val="solid"/>
                <a:round/>
                <a:headEnd type="none" w="med" len="med"/>
                <a:tailEnd type="none" w="med" len="med"/>
              </a:ln>
              <a:effectLst/>
            </p:spPr>
            <p:txBody>
              <a:bodyPr vert="horz" wrap="square" lIns="64938" tIns="32469" rIns="64938" bIns="32469" numCol="1" rtlCol="0" anchor="t" anchorCtr="0" compatLnSpc="1">
                <a:prstTxWarp prst="textNoShape">
                  <a:avLst/>
                </a:prstTxWarp>
              </a:bodyPr>
              <a:lstStyle/>
              <a:p>
                <a:pPr defTabSz="649351">
                  <a:defRPr/>
                </a:pPr>
                <a:endParaRPr lang="zh-CN" altLang="en-US" sz="1667" b="1" dirty="0">
                  <a:solidFill>
                    <a:srgbClr val="000000"/>
                  </a:solidFill>
                  <a:ea typeface="楷体" panose="02010609060101010101" pitchFamily="49" charset="-122"/>
                  <a:cs typeface="Times New Roman" panose="02020603050405020304" pitchFamily="18" charset="0"/>
                </a:endParaRPr>
              </a:p>
            </p:txBody>
          </p:sp>
          <p:sp>
            <p:nvSpPr>
              <p:cNvPr id="56" name="矩形 55"/>
              <p:cNvSpPr/>
              <p:nvPr/>
            </p:nvSpPr>
            <p:spPr>
              <a:xfrm>
                <a:off x="2376524" y="1295838"/>
                <a:ext cx="974862" cy="541376"/>
              </a:xfrm>
              <a:prstGeom prst="rect">
                <a:avLst/>
              </a:prstGeom>
              <a:grpFill/>
              <a:ln w="9525" cap="flat" cmpd="sng" algn="ctr">
                <a:noFill/>
                <a:prstDash val="solid"/>
                <a:miter lim="800000"/>
              </a:ln>
              <a:effectLst/>
            </p:spPr>
            <p:txBody>
              <a:bodyPr rtlCol="0" anchor="ctr"/>
              <a:lstStyle/>
              <a:p>
                <a:pPr algn="ctr" defTabSz="761970" eaLnBrk="1" fontAlgn="auto" hangingPunct="1">
                  <a:spcBef>
                    <a:spcPts val="0"/>
                  </a:spcBef>
                  <a:spcAft>
                    <a:spcPts val="0"/>
                  </a:spcAft>
                  <a:defRPr/>
                </a:pPr>
                <a:r>
                  <a:rPr lang="zh-CN" altLang="en-US" sz="1000" b="1" kern="0" dirty="0">
                    <a:solidFill>
                      <a:prstClr val="black"/>
                    </a:solidFill>
                    <a:ea typeface="楷体" panose="02010609060101010101" pitchFamily="49" charset="-122"/>
                    <a:cs typeface="Times New Roman" panose="02020603050405020304" pitchFamily="18" charset="0"/>
                  </a:rPr>
                  <a:t>前期热带</a:t>
                </a:r>
                <a:r>
                  <a:rPr lang="en-US" altLang="zh-CN" sz="1000" b="1" kern="0" dirty="0">
                    <a:solidFill>
                      <a:prstClr val="black"/>
                    </a:solidFill>
                    <a:ea typeface="楷体" panose="02010609060101010101" pitchFamily="49" charset="-122"/>
                    <a:cs typeface="Times New Roman" panose="02020603050405020304" pitchFamily="18" charset="0"/>
                  </a:rPr>
                  <a:t>OLR</a:t>
                </a:r>
              </a:p>
              <a:p>
                <a:pPr algn="ctr" defTabSz="761970" eaLnBrk="1" fontAlgn="auto" hangingPunct="1">
                  <a:spcBef>
                    <a:spcPts val="0"/>
                  </a:spcBef>
                  <a:spcAft>
                    <a:spcPts val="0"/>
                  </a:spcAft>
                  <a:defRPr/>
                </a:pPr>
                <a:r>
                  <a:rPr lang="zh-CN" altLang="en-US" sz="1000" b="1" kern="0" dirty="0">
                    <a:solidFill>
                      <a:prstClr val="black"/>
                    </a:solidFill>
                    <a:ea typeface="楷体" panose="02010609060101010101" pitchFamily="49" charset="-122"/>
                    <a:cs typeface="Times New Roman" panose="02020603050405020304" pitchFamily="18" charset="0"/>
                  </a:rPr>
                  <a:t>旬异常相对倾向（</a:t>
                </a:r>
                <a:r>
                  <a:rPr lang="en-US" altLang="zh-CN" sz="1000" b="1" kern="0" dirty="0">
                    <a:solidFill>
                      <a:srgbClr val="FF0000"/>
                    </a:solidFill>
                    <a:ea typeface="楷体" panose="02010609060101010101" pitchFamily="49" charset="-122"/>
                    <a:cs typeface="Times New Roman" panose="02020603050405020304" pitchFamily="18" charset="0"/>
                  </a:rPr>
                  <a:t>ART</a:t>
                </a:r>
                <a:r>
                  <a:rPr lang="zh-CN" altLang="en-US" sz="1000" b="1" kern="0" dirty="0">
                    <a:solidFill>
                      <a:prstClr val="black"/>
                    </a:solidFill>
                    <a:ea typeface="楷体" panose="02010609060101010101" pitchFamily="49" charset="-122"/>
                    <a:cs typeface="Times New Roman" panose="02020603050405020304" pitchFamily="18" charset="0"/>
                  </a:rPr>
                  <a:t>）</a:t>
                </a:r>
              </a:p>
            </p:txBody>
          </p:sp>
        </p:grpSp>
        <p:grpSp>
          <p:nvGrpSpPr>
            <p:cNvPr id="10" name="组合 9">
              <a:extLst>
                <a:ext uri="{FF2B5EF4-FFF2-40B4-BE49-F238E27FC236}">
                  <a16:creationId xmlns:a16="http://schemas.microsoft.com/office/drawing/2014/main" id="{C7C1B5E4-469D-4B40-BAA6-5F778CD50C58}"/>
                </a:ext>
              </a:extLst>
            </p:cNvPr>
            <p:cNvGrpSpPr/>
            <p:nvPr/>
          </p:nvGrpSpPr>
          <p:grpSpPr>
            <a:xfrm>
              <a:off x="3922894" y="1865277"/>
              <a:ext cx="1089818" cy="601546"/>
              <a:chOff x="1014623" y="2597586"/>
              <a:chExt cx="1089818" cy="601546"/>
            </a:xfrm>
          </p:grpSpPr>
          <p:sp>
            <p:nvSpPr>
              <p:cNvPr id="49" name="圆角矩形 44">
                <a:extLst>
                  <a:ext uri="{FF2B5EF4-FFF2-40B4-BE49-F238E27FC236}">
                    <a16:creationId xmlns:a16="http://schemas.microsoft.com/office/drawing/2014/main" id="{AFF6EB57-DB69-4094-92F1-8F43C1AE42F0}"/>
                  </a:ext>
                </a:extLst>
              </p:cNvPr>
              <p:cNvSpPr/>
              <p:nvPr/>
            </p:nvSpPr>
            <p:spPr bwMode="auto">
              <a:xfrm>
                <a:off x="1014623" y="2597586"/>
                <a:ext cx="1044071" cy="601546"/>
              </a:xfrm>
              <a:prstGeom prst="roundRect">
                <a:avLst/>
              </a:prstGeom>
              <a:solidFill>
                <a:srgbClr val="B1E5F1"/>
              </a:solidFill>
              <a:ln w="19050" cap="flat" cmpd="sng" algn="ctr">
                <a:noFill/>
                <a:prstDash val="solid"/>
                <a:round/>
                <a:headEnd type="none" w="med" len="med"/>
                <a:tailEnd type="none" w="med" len="med"/>
              </a:ln>
              <a:effectLst/>
            </p:spPr>
            <p:txBody>
              <a:bodyPr vert="horz" wrap="square" lIns="64938" tIns="32469" rIns="64938" bIns="32469" numCol="1" rtlCol="0" anchor="t" anchorCtr="0" compatLnSpc="1">
                <a:prstTxWarp prst="textNoShape">
                  <a:avLst/>
                </a:prstTxWarp>
              </a:bodyPr>
              <a:lstStyle/>
              <a:p>
                <a:pPr defTabSz="649351">
                  <a:defRPr/>
                </a:pPr>
                <a:endParaRPr lang="zh-CN" altLang="en-US" sz="1667" b="1" dirty="0">
                  <a:solidFill>
                    <a:srgbClr val="000000"/>
                  </a:solidFill>
                  <a:ea typeface="楷体" panose="02010609060101010101" pitchFamily="49" charset="-122"/>
                  <a:cs typeface="Times New Roman" panose="02020603050405020304" pitchFamily="18" charset="0"/>
                </a:endParaRPr>
              </a:p>
            </p:txBody>
          </p:sp>
          <p:sp>
            <p:nvSpPr>
              <p:cNvPr id="57" name="矩形 56"/>
              <p:cNvSpPr/>
              <p:nvPr/>
            </p:nvSpPr>
            <p:spPr>
              <a:xfrm>
                <a:off x="1026817" y="2604367"/>
                <a:ext cx="1077624" cy="569312"/>
              </a:xfrm>
              <a:prstGeom prst="rect">
                <a:avLst/>
              </a:prstGeom>
              <a:noFill/>
              <a:ln w="9525" cap="flat" cmpd="sng" algn="ctr">
                <a:noFill/>
                <a:prstDash val="solid"/>
                <a:miter lim="800000"/>
              </a:ln>
              <a:effectLst/>
            </p:spPr>
            <p:txBody>
              <a:bodyPr rtlCol="0" anchor="ctr"/>
              <a:lstStyle/>
              <a:p>
                <a:pPr algn="ctr" defTabSz="761970" eaLnBrk="1" fontAlgn="auto" hangingPunct="1">
                  <a:spcBef>
                    <a:spcPts val="0"/>
                  </a:spcBef>
                  <a:spcAft>
                    <a:spcPts val="0"/>
                  </a:spcAft>
                  <a:defRPr/>
                </a:pPr>
                <a:r>
                  <a:rPr lang="zh-CN" altLang="en-US" sz="1000" b="1" kern="0" dirty="0">
                    <a:solidFill>
                      <a:prstClr val="black"/>
                    </a:solidFill>
                    <a:ea typeface="楷体" panose="02010609060101010101" pitchFamily="49" charset="-122"/>
                    <a:cs typeface="Times New Roman" panose="02020603050405020304" pitchFamily="18" charset="0"/>
                  </a:rPr>
                  <a:t>预测变量</a:t>
                </a:r>
                <a:endParaRPr lang="en-US" altLang="zh-CN" sz="1000" b="1" kern="0" dirty="0">
                  <a:solidFill>
                    <a:prstClr val="black"/>
                  </a:solidFill>
                  <a:ea typeface="楷体" panose="02010609060101010101" pitchFamily="49" charset="-122"/>
                  <a:cs typeface="Times New Roman" panose="02020603050405020304" pitchFamily="18" charset="0"/>
                </a:endParaRPr>
              </a:p>
              <a:p>
                <a:pPr algn="ctr" defTabSz="761970" eaLnBrk="1" fontAlgn="auto" hangingPunct="1">
                  <a:spcBef>
                    <a:spcPts val="0"/>
                  </a:spcBef>
                  <a:spcAft>
                    <a:spcPts val="0"/>
                  </a:spcAft>
                  <a:defRPr/>
                </a:pPr>
                <a:r>
                  <a:rPr lang="zh-CN" altLang="en-US" sz="1000" b="1" kern="0" dirty="0">
                    <a:solidFill>
                      <a:prstClr val="black"/>
                    </a:solidFill>
                    <a:ea typeface="楷体" panose="02010609060101010101" pitchFamily="49" charset="-122"/>
                    <a:cs typeface="Times New Roman" panose="02020603050405020304" pitchFamily="18" charset="0"/>
                  </a:rPr>
                  <a:t>旬异常相对倾向</a:t>
                </a:r>
                <a:endParaRPr lang="en-US" altLang="zh-CN" sz="1000" b="1" kern="0" dirty="0">
                  <a:solidFill>
                    <a:prstClr val="black"/>
                  </a:solidFill>
                  <a:ea typeface="楷体" panose="02010609060101010101" pitchFamily="49" charset="-122"/>
                  <a:cs typeface="Times New Roman" panose="02020603050405020304" pitchFamily="18" charset="0"/>
                </a:endParaRPr>
              </a:p>
              <a:p>
                <a:pPr algn="ctr" defTabSz="761970" eaLnBrk="1" fontAlgn="auto" hangingPunct="1">
                  <a:spcBef>
                    <a:spcPts val="0"/>
                  </a:spcBef>
                  <a:spcAft>
                    <a:spcPts val="0"/>
                  </a:spcAft>
                  <a:defRPr/>
                </a:pPr>
                <a:r>
                  <a:rPr lang="zh-CN" altLang="en-US" sz="1000" b="1" kern="0" dirty="0">
                    <a:solidFill>
                      <a:prstClr val="black"/>
                    </a:solidFill>
                    <a:ea typeface="楷体" panose="02010609060101010101" pitchFamily="49" charset="-122"/>
                    <a:cs typeface="Times New Roman" panose="02020603050405020304" pitchFamily="18" charset="0"/>
                  </a:rPr>
                  <a:t>（</a:t>
                </a:r>
                <a:r>
                  <a:rPr lang="en-US" altLang="zh-CN" sz="1000" b="1" kern="0" dirty="0">
                    <a:solidFill>
                      <a:srgbClr val="FF0000"/>
                    </a:solidFill>
                    <a:ea typeface="楷体" panose="02010609060101010101" pitchFamily="49" charset="-122"/>
                    <a:cs typeface="Times New Roman" panose="02020603050405020304" pitchFamily="18" charset="0"/>
                  </a:rPr>
                  <a:t>ART</a:t>
                </a:r>
                <a:r>
                  <a:rPr lang="zh-CN" altLang="en-US" sz="1000" b="1" kern="0" dirty="0">
                    <a:solidFill>
                      <a:prstClr val="black"/>
                    </a:solidFill>
                    <a:ea typeface="楷体" panose="02010609060101010101" pitchFamily="49" charset="-122"/>
                    <a:cs typeface="Times New Roman" panose="02020603050405020304" pitchFamily="18" charset="0"/>
                  </a:rPr>
                  <a:t>）</a:t>
                </a:r>
              </a:p>
            </p:txBody>
          </p:sp>
        </p:grpSp>
        <p:grpSp>
          <p:nvGrpSpPr>
            <p:cNvPr id="8" name="组合 7">
              <a:extLst>
                <a:ext uri="{FF2B5EF4-FFF2-40B4-BE49-F238E27FC236}">
                  <a16:creationId xmlns:a16="http://schemas.microsoft.com/office/drawing/2014/main" id="{8C9F3B98-01F5-4F2C-9319-F96153A15BD9}"/>
                </a:ext>
              </a:extLst>
            </p:cNvPr>
            <p:cNvGrpSpPr/>
            <p:nvPr/>
          </p:nvGrpSpPr>
          <p:grpSpPr>
            <a:xfrm>
              <a:off x="5161928" y="1863266"/>
              <a:ext cx="1077624" cy="595386"/>
              <a:chOff x="947594" y="4066976"/>
              <a:chExt cx="1077624" cy="595386"/>
            </a:xfrm>
            <a:solidFill>
              <a:srgbClr val="CCCCFF"/>
            </a:solidFill>
          </p:grpSpPr>
          <p:sp>
            <p:nvSpPr>
              <p:cNvPr id="51" name="圆角矩形 44">
                <a:extLst>
                  <a:ext uri="{FF2B5EF4-FFF2-40B4-BE49-F238E27FC236}">
                    <a16:creationId xmlns:a16="http://schemas.microsoft.com/office/drawing/2014/main" id="{1340693F-2AE1-4B6F-A1C5-57A299534415}"/>
                  </a:ext>
                </a:extLst>
              </p:cNvPr>
              <p:cNvSpPr/>
              <p:nvPr/>
            </p:nvSpPr>
            <p:spPr bwMode="auto">
              <a:xfrm>
                <a:off x="964645" y="4069996"/>
                <a:ext cx="1049205" cy="587703"/>
              </a:xfrm>
              <a:prstGeom prst="roundRect">
                <a:avLst/>
              </a:prstGeom>
              <a:grpFill/>
              <a:ln w="19050" cap="flat" cmpd="sng" algn="ctr">
                <a:noFill/>
                <a:prstDash val="solid"/>
                <a:round/>
                <a:headEnd type="none" w="med" len="med"/>
                <a:tailEnd type="none" w="med" len="med"/>
              </a:ln>
              <a:effectLst/>
            </p:spPr>
            <p:txBody>
              <a:bodyPr vert="horz" wrap="square" lIns="64938" tIns="32469" rIns="64938" bIns="32469" numCol="1" rtlCol="0" anchor="t" anchorCtr="0" compatLnSpc="1">
                <a:prstTxWarp prst="textNoShape">
                  <a:avLst/>
                </a:prstTxWarp>
              </a:bodyPr>
              <a:lstStyle/>
              <a:p>
                <a:pPr defTabSz="649351">
                  <a:defRPr/>
                </a:pPr>
                <a:endParaRPr lang="zh-CN" altLang="en-US" sz="1667" b="1" dirty="0">
                  <a:solidFill>
                    <a:srgbClr val="000000"/>
                  </a:solidFill>
                  <a:ea typeface="楷体" panose="02010609060101010101" pitchFamily="49" charset="-122"/>
                  <a:cs typeface="Times New Roman" panose="02020603050405020304" pitchFamily="18" charset="0"/>
                </a:endParaRPr>
              </a:p>
            </p:txBody>
          </p:sp>
          <p:sp>
            <p:nvSpPr>
              <p:cNvPr id="58" name="矩形 57"/>
              <p:cNvSpPr/>
              <p:nvPr/>
            </p:nvSpPr>
            <p:spPr>
              <a:xfrm>
                <a:off x="947594" y="4066976"/>
                <a:ext cx="1077624" cy="595386"/>
              </a:xfrm>
              <a:prstGeom prst="rect">
                <a:avLst/>
              </a:prstGeom>
              <a:noFill/>
              <a:ln w="9525" cap="flat" cmpd="sng" algn="ctr">
                <a:noFill/>
                <a:prstDash val="solid"/>
                <a:miter lim="800000"/>
              </a:ln>
              <a:effectLst/>
            </p:spPr>
            <p:txBody>
              <a:bodyPr rot="0" spcFirstLastPara="0" vert="horz" wrap="square" lIns="76200" tIns="38100" rIns="76200" bIns="3810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61970" fontAlgn="auto">
                  <a:spcBef>
                    <a:spcPts val="0"/>
                  </a:spcBef>
                  <a:spcAft>
                    <a:spcPts val="0"/>
                  </a:spcAft>
                  <a:defRPr/>
                </a:pPr>
                <a:r>
                  <a:rPr lang="zh-CN" altLang="en-US" sz="10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前期中高纬</a:t>
                </a:r>
                <a:r>
                  <a:rPr lang="en-US" altLang="zh-CN" sz="10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Z500</a:t>
                </a:r>
              </a:p>
              <a:p>
                <a:pPr algn="ctr" defTabSz="761970" fontAlgn="auto">
                  <a:spcBef>
                    <a:spcPts val="0"/>
                  </a:spcBef>
                  <a:spcAft>
                    <a:spcPts val="0"/>
                  </a:spcAft>
                  <a:defRPr/>
                </a:pPr>
                <a:r>
                  <a:rPr lang="zh-CN" altLang="en-US" sz="10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旬异常相对倾向（</a:t>
                </a:r>
                <a:r>
                  <a:rPr lang="en-US" altLang="zh-CN" sz="1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ART</a:t>
                </a:r>
                <a:r>
                  <a:rPr lang="zh-CN" altLang="en-US" sz="10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a:t>
                </a:r>
              </a:p>
            </p:txBody>
          </p:sp>
        </p:grpSp>
        <p:sp>
          <p:nvSpPr>
            <p:cNvPr id="59" name="圆角矩形 58"/>
            <p:cNvSpPr/>
            <p:nvPr/>
          </p:nvSpPr>
          <p:spPr>
            <a:xfrm>
              <a:off x="3003052" y="2641700"/>
              <a:ext cx="1110877" cy="503832"/>
            </a:xfrm>
            <a:prstGeom prst="roundRect">
              <a:avLst>
                <a:gd name="adj" fmla="val 50000"/>
              </a:avLst>
            </a:prstGeom>
            <a:noFill/>
            <a:ln w="19050" cap="flat" cmpd="sng" algn="ctr">
              <a:solidFill>
                <a:srgbClr val="3333CC"/>
              </a:solidFill>
              <a:prstDash val="solid"/>
              <a:miter lim="800000"/>
            </a:ln>
            <a:effectLst/>
          </p:spPr>
          <p:txBody>
            <a:bodyPr rtlCol="0" anchor="ctr"/>
            <a:lstStyle/>
            <a:p>
              <a:pPr algn="ctr" defTabSz="761970" eaLnBrk="1" fontAlgn="auto" hangingPunct="1">
                <a:spcBef>
                  <a:spcPts val="0"/>
                </a:spcBef>
                <a:spcAft>
                  <a:spcPts val="0"/>
                </a:spcAft>
                <a:defRPr/>
              </a:pPr>
              <a:r>
                <a:rPr lang="en-US" altLang="zh-CN" sz="1000" b="1" kern="0" dirty="0">
                  <a:solidFill>
                    <a:prstClr val="black"/>
                  </a:solidFill>
                  <a:ea typeface="楷体" panose="02010609060101010101" pitchFamily="49" charset="-122"/>
                  <a:cs typeface="Times New Roman" panose="02020603050405020304" pitchFamily="18" charset="0"/>
                </a:rPr>
                <a:t>SVD</a:t>
              </a:r>
            </a:p>
            <a:p>
              <a:pPr algn="ctr" defTabSz="761970" eaLnBrk="1" fontAlgn="auto" hangingPunct="1">
                <a:spcBef>
                  <a:spcPts val="0"/>
                </a:spcBef>
                <a:spcAft>
                  <a:spcPts val="0"/>
                </a:spcAft>
                <a:defRPr/>
              </a:pPr>
              <a:r>
                <a:rPr lang="zh-CN" altLang="en-US" sz="1000" b="1" kern="0" dirty="0">
                  <a:solidFill>
                    <a:prstClr val="black"/>
                  </a:solidFill>
                  <a:ea typeface="楷体" panose="02010609060101010101" pitchFamily="49" charset="-122"/>
                  <a:cs typeface="Times New Roman" panose="02020603050405020304" pitchFamily="18" charset="0"/>
                </a:rPr>
                <a:t>最优气候模态（</a:t>
              </a:r>
              <a:r>
                <a:rPr lang="en-US" altLang="zh-CN" sz="1000" b="1" kern="0" dirty="0">
                  <a:solidFill>
                    <a:srgbClr val="FF0000"/>
                  </a:solidFill>
                  <a:ea typeface="楷体" panose="02010609060101010101" pitchFamily="49" charset="-122"/>
                  <a:cs typeface="Times New Roman" panose="02020603050405020304" pitchFamily="18" charset="0"/>
                </a:rPr>
                <a:t>SM</a:t>
              </a:r>
              <a:r>
                <a:rPr lang="zh-CN" altLang="en-US" sz="1000" b="1" kern="0" dirty="0">
                  <a:solidFill>
                    <a:prstClr val="black"/>
                  </a:solidFill>
                  <a:ea typeface="楷体" panose="02010609060101010101" pitchFamily="49" charset="-122"/>
                  <a:cs typeface="Times New Roman" panose="02020603050405020304" pitchFamily="18" charset="0"/>
                </a:rPr>
                <a:t>）</a:t>
              </a:r>
            </a:p>
          </p:txBody>
        </p:sp>
        <p:sp>
          <p:nvSpPr>
            <p:cNvPr id="65" name="右箭头 64"/>
            <p:cNvSpPr/>
            <p:nvPr/>
          </p:nvSpPr>
          <p:spPr>
            <a:xfrm rot="5400000">
              <a:off x="3103434" y="1673224"/>
              <a:ext cx="145098" cy="187420"/>
            </a:xfrm>
            <a:prstGeom prst="rightArrow">
              <a:avLst/>
            </a:prstGeom>
            <a:noFill/>
            <a:ln w="9525" cap="flat" cmpd="sng" algn="ctr">
              <a:solidFill>
                <a:sysClr val="windowText" lastClr="000000"/>
              </a:solidFill>
              <a:prstDash val="solid"/>
              <a:miter lim="800000"/>
            </a:ln>
            <a:effectLst/>
          </p:spPr>
          <p:txBody>
            <a:bodyPr rtlCol="0" anchor="ctr"/>
            <a:lstStyle/>
            <a:p>
              <a:pPr algn="ctr" defTabSz="761970" eaLnBrk="1" fontAlgn="auto" hangingPunct="1">
                <a:spcBef>
                  <a:spcPts val="0"/>
                </a:spcBef>
                <a:spcAft>
                  <a:spcPts val="0"/>
                </a:spcAft>
                <a:defRPr/>
              </a:pPr>
              <a:endParaRPr lang="zh-CN" altLang="en-US" sz="1000" b="1" kern="0" dirty="0">
                <a:solidFill>
                  <a:prstClr val="white"/>
                </a:solidFill>
                <a:ea typeface="楷体" panose="02010609060101010101" pitchFamily="49" charset="-122"/>
                <a:cs typeface="Times New Roman" panose="02020603050405020304" pitchFamily="18" charset="0"/>
              </a:endParaRPr>
            </a:p>
          </p:txBody>
        </p:sp>
        <p:sp>
          <p:nvSpPr>
            <p:cNvPr id="66" name="右箭头 65"/>
            <p:cNvSpPr/>
            <p:nvPr/>
          </p:nvSpPr>
          <p:spPr>
            <a:xfrm>
              <a:off x="3721509" y="4952215"/>
              <a:ext cx="209137" cy="187420"/>
            </a:xfrm>
            <a:prstGeom prst="rightArrow">
              <a:avLst/>
            </a:prstGeom>
            <a:noFill/>
            <a:ln w="9525" cap="flat" cmpd="sng" algn="ctr">
              <a:solidFill>
                <a:sysClr val="windowText" lastClr="000000"/>
              </a:solidFill>
              <a:prstDash val="solid"/>
              <a:miter lim="800000"/>
            </a:ln>
            <a:effectLst/>
          </p:spPr>
          <p:txBody>
            <a:bodyPr rtlCol="0" anchor="ctr"/>
            <a:lstStyle/>
            <a:p>
              <a:pPr algn="ctr" defTabSz="761970" eaLnBrk="1" fontAlgn="auto" hangingPunct="1">
                <a:spcBef>
                  <a:spcPts val="0"/>
                </a:spcBef>
                <a:spcAft>
                  <a:spcPts val="0"/>
                </a:spcAft>
                <a:defRPr/>
              </a:pPr>
              <a:endParaRPr lang="zh-CN" altLang="en-US" sz="1000" b="1" kern="0">
                <a:solidFill>
                  <a:prstClr val="white"/>
                </a:solidFill>
                <a:ea typeface="楷体" panose="02010609060101010101" pitchFamily="49" charset="-122"/>
                <a:cs typeface="Times New Roman" panose="02020603050405020304" pitchFamily="18" charset="0"/>
              </a:endParaRPr>
            </a:p>
          </p:txBody>
        </p:sp>
        <p:sp>
          <p:nvSpPr>
            <p:cNvPr id="70" name="圆角右箭头 69"/>
            <p:cNvSpPr/>
            <p:nvPr/>
          </p:nvSpPr>
          <p:spPr>
            <a:xfrm rot="10800000">
              <a:off x="4095455" y="2510149"/>
              <a:ext cx="207337" cy="253781"/>
            </a:xfrm>
            <a:prstGeom prst="bentArrow">
              <a:avLst>
                <a:gd name="adj1" fmla="val 33427"/>
                <a:gd name="adj2" fmla="val 25000"/>
                <a:gd name="adj3" fmla="val 25000"/>
                <a:gd name="adj4" fmla="val 43750"/>
              </a:avLst>
            </a:prstGeom>
            <a:noFill/>
            <a:ln w="9525" cap="flat" cmpd="sng" algn="ctr">
              <a:solidFill>
                <a:sysClr val="windowText" lastClr="000000"/>
              </a:solidFill>
              <a:prstDash val="solid"/>
              <a:miter lim="800000"/>
            </a:ln>
            <a:effectLst/>
          </p:spPr>
          <p:txBody>
            <a:bodyPr rtlCol="0" anchor="ctr"/>
            <a:lstStyle/>
            <a:p>
              <a:pPr algn="ctr" defTabSz="761970" eaLnBrk="1" fontAlgn="auto" hangingPunct="1">
                <a:spcBef>
                  <a:spcPts val="0"/>
                </a:spcBef>
                <a:spcAft>
                  <a:spcPts val="0"/>
                </a:spcAft>
                <a:defRPr/>
              </a:pPr>
              <a:endParaRPr lang="zh-CN" altLang="en-US" sz="1000" b="1" kern="0">
                <a:solidFill>
                  <a:prstClr val="black"/>
                </a:solidFill>
                <a:ea typeface="楷体" panose="02010609060101010101" pitchFamily="49" charset="-122"/>
                <a:cs typeface="Times New Roman" panose="02020603050405020304" pitchFamily="18" charset="0"/>
              </a:endParaRPr>
            </a:p>
          </p:txBody>
        </p:sp>
        <p:sp>
          <p:nvSpPr>
            <p:cNvPr id="71" name="圆角右箭头 70"/>
            <p:cNvSpPr/>
            <p:nvPr/>
          </p:nvSpPr>
          <p:spPr>
            <a:xfrm flipV="1">
              <a:off x="2828712" y="2476672"/>
              <a:ext cx="240631" cy="222371"/>
            </a:xfrm>
            <a:prstGeom prst="bentArrow">
              <a:avLst>
                <a:gd name="adj1" fmla="val 33427"/>
                <a:gd name="adj2" fmla="val 25000"/>
                <a:gd name="adj3" fmla="val 25000"/>
                <a:gd name="adj4" fmla="val 43750"/>
              </a:avLst>
            </a:prstGeom>
            <a:noFill/>
            <a:ln w="9525" cap="flat" cmpd="sng" algn="ctr">
              <a:solidFill>
                <a:sysClr val="windowText" lastClr="000000"/>
              </a:solidFill>
              <a:prstDash val="solid"/>
              <a:miter lim="800000"/>
            </a:ln>
            <a:effectLst/>
          </p:spPr>
          <p:txBody>
            <a:bodyPr rtlCol="0" anchor="ctr"/>
            <a:lstStyle/>
            <a:p>
              <a:pPr algn="ctr" defTabSz="761970" eaLnBrk="1" fontAlgn="auto" hangingPunct="1">
                <a:spcBef>
                  <a:spcPts val="0"/>
                </a:spcBef>
                <a:spcAft>
                  <a:spcPts val="0"/>
                </a:spcAft>
                <a:defRPr/>
              </a:pPr>
              <a:endParaRPr lang="zh-CN" altLang="en-US" sz="1000" b="1" kern="0">
                <a:solidFill>
                  <a:prstClr val="black"/>
                </a:solidFill>
                <a:ea typeface="楷体" panose="02010609060101010101" pitchFamily="49" charset="-122"/>
                <a:cs typeface="Times New Roman" panose="02020603050405020304" pitchFamily="18" charset="0"/>
              </a:endParaRPr>
            </a:p>
          </p:txBody>
        </p:sp>
        <p:sp>
          <p:nvSpPr>
            <p:cNvPr id="2" name="文本框 1">
              <a:extLst>
                <a:ext uri="{FF2B5EF4-FFF2-40B4-BE49-F238E27FC236}">
                  <a16:creationId xmlns:a16="http://schemas.microsoft.com/office/drawing/2014/main" id="{15E598E8-3A05-1E4D-A5D6-99DC3A33F95B}"/>
                </a:ext>
              </a:extLst>
            </p:cNvPr>
            <p:cNvSpPr txBox="1"/>
            <p:nvPr/>
          </p:nvSpPr>
          <p:spPr>
            <a:xfrm>
              <a:off x="2181351" y="2685677"/>
              <a:ext cx="1004439" cy="461665"/>
            </a:xfrm>
            <a:prstGeom prst="rect">
              <a:avLst/>
            </a:prstGeom>
            <a:noFill/>
            <a:ln w="9525">
              <a:noFill/>
            </a:ln>
          </p:spPr>
          <p:txBody>
            <a:bodyPr wrap="square" rtlCol="0">
              <a:spAutoFit/>
            </a:bodyPr>
            <a:lstStyle/>
            <a:p>
              <a:pPr algn="ctr" defTabSz="761970">
                <a:defRPr/>
              </a:pPr>
              <a:r>
                <a:rPr kumimoji="1" lang="zh-CN" altLang="en-US" sz="1200" b="1" dirty="0">
                  <a:solidFill>
                    <a:srgbClr val="3333CC"/>
                  </a:solidFill>
                  <a:ea typeface="楷体" panose="02010609060101010101" pitchFamily="49" charset="-122"/>
                  <a:cs typeface="Times New Roman" panose="02020603050405020304" pitchFamily="18" charset="0"/>
                </a:rPr>
                <a:t>热带</a:t>
              </a:r>
              <a:endParaRPr kumimoji="1" lang="en-US" altLang="zh-CN" sz="1200" b="1" dirty="0">
                <a:solidFill>
                  <a:srgbClr val="3333CC"/>
                </a:solidFill>
                <a:ea typeface="楷体" panose="02010609060101010101" pitchFamily="49" charset="-122"/>
                <a:cs typeface="Times New Roman" panose="02020603050405020304" pitchFamily="18" charset="0"/>
              </a:endParaRPr>
            </a:p>
            <a:p>
              <a:pPr algn="ctr" defTabSz="761970">
                <a:defRPr/>
              </a:pPr>
              <a:r>
                <a:rPr kumimoji="1" lang="zh-CN" altLang="en-US" sz="1200" b="1" dirty="0">
                  <a:solidFill>
                    <a:srgbClr val="3333CC"/>
                  </a:solidFill>
                  <a:ea typeface="楷体" panose="02010609060101010101" pitchFamily="49" charset="-122"/>
                  <a:cs typeface="Times New Roman" panose="02020603050405020304" pitchFamily="18" charset="0"/>
                </a:rPr>
                <a:t>气候模态</a:t>
              </a:r>
            </a:p>
          </p:txBody>
        </p:sp>
        <p:sp>
          <p:nvSpPr>
            <p:cNvPr id="40" name="文本框 39">
              <a:extLst>
                <a:ext uri="{FF2B5EF4-FFF2-40B4-BE49-F238E27FC236}">
                  <a16:creationId xmlns:a16="http://schemas.microsoft.com/office/drawing/2014/main" id="{4AB2519E-4825-3649-A0EE-B271D4D7EDA9}"/>
                </a:ext>
              </a:extLst>
            </p:cNvPr>
            <p:cNvSpPr txBox="1"/>
            <p:nvPr/>
          </p:nvSpPr>
          <p:spPr>
            <a:xfrm>
              <a:off x="5714719" y="2671523"/>
              <a:ext cx="968535" cy="461665"/>
            </a:xfrm>
            <a:prstGeom prst="rect">
              <a:avLst/>
            </a:prstGeom>
            <a:noFill/>
            <a:ln w="9525">
              <a:noFill/>
            </a:ln>
          </p:spPr>
          <p:txBody>
            <a:bodyPr wrap="square" rtlCol="0">
              <a:spAutoFit/>
            </a:bodyPr>
            <a:lstStyle/>
            <a:p>
              <a:pPr algn="ctr" defTabSz="761970"/>
              <a:r>
                <a:rPr kumimoji="1" lang="zh-CN" altLang="en-US" sz="1200" b="1" dirty="0">
                  <a:solidFill>
                    <a:srgbClr val="3333CC"/>
                  </a:solidFill>
                  <a:ea typeface="楷体" panose="02010609060101010101" pitchFamily="49" charset="-122"/>
                  <a:cs typeface="Times New Roman" panose="02020603050405020304" pitchFamily="18" charset="0"/>
                </a:rPr>
                <a:t>热带外</a:t>
              </a:r>
              <a:endParaRPr kumimoji="1" lang="en-US" altLang="zh-CN" sz="1200" b="1" dirty="0">
                <a:solidFill>
                  <a:srgbClr val="3333CC"/>
                </a:solidFill>
                <a:ea typeface="楷体" panose="02010609060101010101" pitchFamily="49" charset="-122"/>
                <a:cs typeface="Times New Roman" panose="02020603050405020304" pitchFamily="18" charset="0"/>
              </a:endParaRPr>
            </a:p>
            <a:p>
              <a:pPr algn="ctr" defTabSz="761970"/>
              <a:r>
                <a:rPr kumimoji="1" lang="zh-CN" altLang="en-US" sz="1200" b="1" dirty="0">
                  <a:solidFill>
                    <a:srgbClr val="3333CC"/>
                  </a:solidFill>
                  <a:ea typeface="楷体" panose="02010609060101010101" pitchFamily="49" charset="-122"/>
                  <a:cs typeface="Times New Roman" panose="02020603050405020304" pitchFamily="18" charset="0"/>
                </a:rPr>
                <a:t>气候模态</a:t>
              </a:r>
            </a:p>
          </p:txBody>
        </p:sp>
        <p:sp>
          <p:nvSpPr>
            <p:cNvPr id="62" name="右箭头 64">
              <a:extLst>
                <a:ext uri="{FF2B5EF4-FFF2-40B4-BE49-F238E27FC236}">
                  <a16:creationId xmlns:a16="http://schemas.microsoft.com/office/drawing/2014/main" id="{619DBB2F-2FF6-4659-BB21-1B700C6CDBBA}"/>
                </a:ext>
              </a:extLst>
            </p:cNvPr>
            <p:cNvSpPr/>
            <p:nvPr/>
          </p:nvSpPr>
          <p:spPr>
            <a:xfrm rot="5400000">
              <a:off x="5631154" y="1683129"/>
              <a:ext cx="145098" cy="187420"/>
            </a:xfrm>
            <a:prstGeom prst="rightArrow">
              <a:avLst/>
            </a:prstGeom>
            <a:noFill/>
            <a:ln w="9525" cap="flat" cmpd="sng" algn="ctr">
              <a:solidFill>
                <a:sysClr val="windowText" lastClr="000000"/>
              </a:solidFill>
              <a:prstDash val="solid"/>
              <a:miter lim="800000"/>
            </a:ln>
            <a:effectLst/>
          </p:spPr>
          <p:txBody>
            <a:bodyPr rtlCol="0" anchor="ctr"/>
            <a:lstStyle/>
            <a:p>
              <a:pPr algn="ctr" defTabSz="761970" eaLnBrk="1" fontAlgn="auto" hangingPunct="1">
                <a:spcBef>
                  <a:spcPts val="0"/>
                </a:spcBef>
                <a:spcAft>
                  <a:spcPts val="0"/>
                </a:spcAft>
                <a:defRPr/>
              </a:pPr>
              <a:endParaRPr lang="zh-CN" altLang="en-US" sz="1000" b="1" kern="0">
                <a:solidFill>
                  <a:prstClr val="white"/>
                </a:solidFill>
                <a:ea typeface="楷体" panose="02010609060101010101" pitchFamily="49" charset="-122"/>
                <a:cs typeface="Times New Roman" panose="02020603050405020304" pitchFamily="18" charset="0"/>
              </a:endParaRPr>
            </a:p>
          </p:txBody>
        </p:sp>
        <p:sp>
          <p:nvSpPr>
            <p:cNvPr id="68" name="右箭头 64">
              <a:extLst>
                <a:ext uri="{FF2B5EF4-FFF2-40B4-BE49-F238E27FC236}">
                  <a16:creationId xmlns:a16="http://schemas.microsoft.com/office/drawing/2014/main" id="{CB443D8C-2684-43BF-A2DA-BE069A625D68}"/>
                </a:ext>
              </a:extLst>
            </p:cNvPr>
            <p:cNvSpPr/>
            <p:nvPr/>
          </p:nvSpPr>
          <p:spPr>
            <a:xfrm rot="5400000">
              <a:off x="4367294" y="1683129"/>
              <a:ext cx="145098" cy="187420"/>
            </a:xfrm>
            <a:prstGeom prst="rightArrow">
              <a:avLst/>
            </a:prstGeom>
            <a:noFill/>
            <a:ln w="9525" cap="flat" cmpd="sng" algn="ctr">
              <a:solidFill>
                <a:sysClr val="windowText" lastClr="000000"/>
              </a:solidFill>
              <a:prstDash val="solid"/>
              <a:miter lim="800000"/>
            </a:ln>
            <a:effectLst/>
          </p:spPr>
          <p:txBody>
            <a:bodyPr rtlCol="0" anchor="ctr"/>
            <a:lstStyle/>
            <a:p>
              <a:pPr algn="ctr" defTabSz="761970" eaLnBrk="1" fontAlgn="auto" hangingPunct="1">
                <a:spcBef>
                  <a:spcPts val="0"/>
                </a:spcBef>
                <a:spcAft>
                  <a:spcPts val="0"/>
                </a:spcAft>
                <a:defRPr/>
              </a:pPr>
              <a:endParaRPr lang="zh-CN" altLang="en-US" sz="1000" b="1" kern="0" dirty="0">
                <a:solidFill>
                  <a:prstClr val="white"/>
                </a:solidFill>
                <a:ea typeface="楷体" panose="02010609060101010101" pitchFamily="49" charset="-122"/>
                <a:cs typeface="Times New Roman" panose="02020603050405020304" pitchFamily="18" charset="0"/>
              </a:endParaRPr>
            </a:p>
          </p:txBody>
        </p:sp>
        <p:sp>
          <p:nvSpPr>
            <p:cNvPr id="80" name="圆角矩形 58">
              <a:extLst>
                <a:ext uri="{FF2B5EF4-FFF2-40B4-BE49-F238E27FC236}">
                  <a16:creationId xmlns:a16="http://schemas.microsoft.com/office/drawing/2014/main" id="{E0B08A03-0C21-40CE-87EF-84C0DBF8650A}"/>
                </a:ext>
              </a:extLst>
            </p:cNvPr>
            <p:cNvSpPr/>
            <p:nvPr/>
          </p:nvSpPr>
          <p:spPr>
            <a:xfrm>
              <a:off x="4779898" y="2641700"/>
              <a:ext cx="1102150" cy="503832"/>
            </a:xfrm>
            <a:prstGeom prst="roundRect">
              <a:avLst>
                <a:gd name="adj" fmla="val 50000"/>
              </a:avLst>
            </a:prstGeom>
            <a:noFill/>
            <a:ln w="19050" cap="flat" cmpd="sng" algn="ctr">
              <a:solidFill>
                <a:srgbClr val="3333CC"/>
              </a:solidFill>
              <a:prstDash val="solid"/>
              <a:miter lim="800000"/>
            </a:ln>
            <a:effectLst/>
          </p:spPr>
          <p:txBody>
            <a:bodyPr rtlCol="0" anchor="ctr"/>
            <a:lstStyle/>
            <a:p>
              <a:pPr algn="ctr" defTabSz="761970" eaLnBrk="1" fontAlgn="auto" hangingPunct="1">
                <a:spcBef>
                  <a:spcPts val="0"/>
                </a:spcBef>
                <a:spcAft>
                  <a:spcPts val="0"/>
                </a:spcAft>
                <a:defRPr/>
              </a:pPr>
              <a:r>
                <a:rPr lang="en-US" altLang="zh-CN" sz="1000" b="1" kern="0" dirty="0">
                  <a:solidFill>
                    <a:prstClr val="black"/>
                  </a:solidFill>
                  <a:ea typeface="楷体" panose="02010609060101010101" pitchFamily="49" charset="-122"/>
                  <a:cs typeface="Times New Roman" panose="02020603050405020304" pitchFamily="18" charset="0"/>
                </a:rPr>
                <a:t>SVD</a:t>
              </a:r>
            </a:p>
            <a:p>
              <a:pPr algn="ctr" defTabSz="761970" eaLnBrk="1" fontAlgn="auto" hangingPunct="1">
                <a:spcBef>
                  <a:spcPts val="0"/>
                </a:spcBef>
                <a:spcAft>
                  <a:spcPts val="0"/>
                </a:spcAft>
                <a:defRPr/>
              </a:pPr>
              <a:r>
                <a:rPr lang="zh-CN" altLang="en-US" sz="1000" b="1" kern="0" dirty="0">
                  <a:solidFill>
                    <a:prstClr val="black"/>
                  </a:solidFill>
                  <a:ea typeface="楷体" panose="02010609060101010101" pitchFamily="49" charset="-122"/>
                  <a:cs typeface="Times New Roman" panose="02020603050405020304" pitchFamily="18" charset="0"/>
                </a:rPr>
                <a:t>最优气候模态（</a:t>
              </a:r>
              <a:r>
                <a:rPr lang="en-US" altLang="zh-CN" sz="1000" b="1" kern="0" dirty="0">
                  <a:solidFill>
                    <a:srgbClr val="FF0000"/>
                  </a:solidFill>
                  <a:ea typeface="楷体" panose="02010609060101010101" pitchFamily="49" charset="-122"/>
                  <a:cs typeface="Times New Roman" panose="02020603050405020304" pitchFamily="18" charset="0"/>
                </a:rPr>
                <a:t>SM</a:t>
              </a:r>
              <a:r>
                <a:rPr lang="zh-CN" altLang="en-US" sz="1000" b="1" kern="0" dirty="0">
                  <a:solidFill>
                    <a:prstClr val="black"/>
                  </a:solidFill>
                  <a:ea typeface="楷体" panose="02010609060101010101" pitchFamily="49" charset="-122"/>
                  <a:cs typeface="Times New Roman" panose="02020603050405020304" pitchFamily="18" charset="0"/>
                </a:rPr>
                <a:t>）</a:t>
              </a:r>
            </a:p>
          </p:txBody>
        </p:sp>
        <p:sp>
          <p:nvSpPr>
            <p:cNvPr id="99" name="六边形 98">
              <a:extLst>
                <a:ext uri="{FF2B5EF4-FFF2-40B4-BE49-F238E27FC236}">
                  <a16:creationId xmlns:a16="http://schemas.microsoft.com/office/drawing/2014/main" id="{FF7A0B67-4B9E-4B51-B4A0-63890EA92EBF}"/>
                </a:ext>
              </a:extLst>
            </p:cNvPr>
            <p:cNvSpPr/>
            <p:nvPr/>
          </p:nvSpPr>
          <p:spPr>
            <a:xfrm>
              <a:off x="3220953" y="3337612"/>
              <a:ext cx="2383289" cy="692057"/>
            </a:xfrm>
            <a:prstGeom prst="hexagon">
              <a:avLst/>
            </a:prstGeom>
            <a:noFill/>
            <a:ln w="28575">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1970"/>
              <a:r>
                <a:rPr lang="zh-CN" altLang="en-US" sz="1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前期最优气候模态与预测变量</a:t>
              </a:r>
              <a:r>
                <a:rPr lang="en-US" altLang="zh-CN" sz="1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ART</a:t>
              </a:r>
              <a:r>
                <a:rPr lang="zh-CN" altLang="en-US" sz="1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关系的</a:t>
              </a:r>
              <a:r>
                <a:rPr lang="en-US" altLang="zh-CN" sz="1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SMART</a:t>
              </a:r>
              <a:r>
                <a:rPr lang="zh-CN" altLang="en-US" sz="1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模型</a:t>
              </a:r>
              <a:endParaRPr lang="en-US" altLang="zh-CN" sz="1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00" name="文本框 99">
              <a:extLst>
                <a:ext uri="{FF2B5EF4-FFF2-40B4-BE49-F238E27FC236}">
                  <a16:creationId xmlns:a16="http://schemas.microsoft.com/office/drawing/2014/main" id="{66CA6330-929A-4FF4-BCC1-4D43351E3505}"/>
                </a:ext>
              </a:extLst>
            </p:cNvPr>
            <p:cNvSpPr txBox="1"/>
            <p:nvPr/>
          </p:nvSpPr>
          <p:spPr>
            <a:xfrm>
              <a:off x="2153608" y="3488801"/>
              <a:ext cx="1409245" cy="461665"/>
            </a:xfrm>
            <a:prstGeom prst="rect">
              <a:avLst/>
            </a:prstGeom>
            <a:noFill/>
            <a:ln w="9525">
              <a:noFill/>
            </a:ln>
          </p:spPr>
          <p:txBody>
            <a:bodyPr wrap="square" rtlCol="0">
              <a:spAutoFit/>
            </a:bodyPr>
            <a:lstStyle/>
            <a:p>
              <a:pPr algn="ctr" defTabSz="761970"/>
              <a:r>
                <a:rPr kumimoji="1" lang="zh-CN" altLang="en-US" sz="1200" b="1" dirty="0">
                  <a:solidFill>
                    <a:srgbClr val="3333CC"/>
                  </a:solidFill>
                  <a:ea typeface="楷体" panose="02010609060101010101" pitchFamily="49" charset="-122"/>
                  <a:cs typeface="Times New Roman" panose="02020603050405020304" pitchFamily="18" charset="0"/>
                </a:rPr>
                <a:t>多元线性</a:t>
              </a:r>
              <a:endParaRPr kumimoji="1" lang="en-US" altLang="zh-CN" sz="1200" b="1" dirty="0">
                <a:solidFill>
                  <a:srgbClr val="3333CC"/>
                </a:solidFill>
                <a:ea typeface="楷体" panose="02010609060101010101" pitchFamily="49" charset="-122"/>
                <a:cs typeface="Times New Roman" panose="02020603050405020304" pitchFamily="18" charset="0"/>
              </a:endParaRPr>
            </a:p>
            <a:p>
              <a:pPr algn="ctr" defTabSz="761970"/>
              <a:r>
                <a:rPr kumimoji="1" lang="zh-CN" altLang="en-US" sz="1200" b="1" dirty="0">
                  <a:solidFill>
                    <a:srgbClr val="3333CC"/>
                  </a:solidFill>
                  <a:ea typeface="楷体" panose="02010609060101010101" pitchFamily="49" charset="-122"/>
                  <a:cs typeface="Times New Roman" panose="02020603050405020304" pitchFamily="18" charset="0"/>
                </a:rPr>
                <a:t>回归</a:t>
              </a:r>
              <a:r>
                <a:rPr kumimoji="1" lang="en-US" altLang="zh-CN" sz="1200" b="1" dirty="0">
                  <a:solidFill>
                    <a:srgbClr val="3333CC"/>
                  </a:solidFill>
                  <a:ea typeface="楷体" panose="02010609060101010101" pitchFamily="49" charset="-122"/>
                  <a:cs typeface="Times New Roman" panose="02020603050405020304" pitchFamily="18" charset="0"/>
                </a:rPr>
                <a:t>+AI</a:t>
              </a:r>
              <a:endParaRPr kumimoji="1" lang="zh-CN" altLang="en-US" sz="1200" b="1" dirty="0">
                <a:solidFill>
                  <a:srgbClr val="3333CC"/>
                </a:solidFill>
                <a:ea typeface="楷体" panose="02010609060101010101" pitchFamily="49" charset="-122"/>
                <a:cs typeface="Times New Roman" panose="02020603050405020304" pitchFamily="18" charset="0"/>
              </a:endParaRPr>
            </a:p>
          </p:txBody>
        </p:sp>
        <p:sp>
          <p:nvSpPr>
            <p:cNvPr id="101" name="文本框 100">
              <a:extLst>
                <a:ext uri="{FF2B5EF4-FFF2-40B4-BE49-F238E27FC236}">
                  <a16:creationId xmlns:a16="http://schemas.microsoft.com/office/drawing/2014/main" id="{FF39FE9F-72A8-4B73-BF19-4807882F3089}"/>
                </a:ext>
              </a:extLst>
            </p:cNvPr>
            <p:cNvSpPr txBox="1"/>
            <p:nvPr/>
          </p:nvSpPr>
          <p:spPr>
            <a:xfrm>
              <a:off x="5426660" y="3403997"/>
              <a:ext cx="1136753" cy="461665"/>
            </a:xfrm>
            <a:prstGeom prst="rect">
              <a:avLst/>
            </a:prstGeom>
            <a:noFill/>
            <a:ln w="9525">
              <a:noFill/>
            </a:ln>
          </p:spPr>
          <p:txBody>
            <a:bodyPr wrap="square" rtlCol="0">
              <a:spAutoFit/>
            </a:bodyPr>
            <a:lstStyle/>
            <a:p>
              <a:pPr algn="ctr" defTabSz="761970"/>
              <a:r>
                <a:rPr kumimoji="1" lang="zh-CN" altLang="en-US" sz="1200" b="1" dirty="0">
                  <a:solidFill>
                    <a:srgbClr val="3333CC"/>
                  </a:solidFill>
                  <a:ea typeface="楷体" panose="02010609060101010101" pitchFamily="49" charset="-122"/>
                  <a:cs typeface="Times New Roman" panose="02020603050405020304" pitchFamily="18" charset="0"/>
                </a:rPr>
                <a:t>独立样本</a:t>
              </a:r>
              <a:endParaRPr kumimoji="1" lang="en-US" altLang="zh-CN" sz="1200" b="1" dirty="0">
                <a:solidFill>
                  <a:srgbClr val="3333CC"/>
                </a:solidFill>
                <a:ea typeface="楷体" panose="02010609060101010101" pitchFamily="49" charset="-122"/>
                <a:cs typeface="Times New Roman" panose="02020603050405020304" pitchFamily="18" charset="0"/>
              </a:endParaRPr>
            </a:p>
            <a:p>
              <a:pPr algn="ctr" defTabSz="761970"/>
              <a:r>
                <a:rPr kumimoji="1" lang="zh-CN" altLang="en-US" sz="1200" b="1" dirty="0">
                  <a:solidFill>
                    <a:srgbClr val="3333CC"/>
                  </a:solidFill>
                  <a:ea typeface="楷体" panose="02010609060101010101" pitchFamily="49" charset="-122"/>
                  <a:cs typeface="Times New Roman" panose="02020603050405020304" pitchFamily="18" charset="0"/>
                </a:rPr>
                <a:t>回报检验</a:t>
              </a:r>
            </a:p>
          </p:txBody>
        </p:sp>
        <p:sp>
          <p:nvSpPr>
            <p:cNvPr id="103" name="圆角右箭头 70">
              <a:extLst>
                <a:ext uri="{FF2B5EF4-FFF2-40B4-BE49-F238E27FC236}">
                  <a16:creationId xmlns:a16="http://schemas.microsoft.com/office/drawing/2014/main" id="{86B1E9E1-8516-464C-B865-DDBB78F17D6D}"/>
                </a:ext>
              </a:extLst>
            </p:cNvPr>
            <p:cNvSpPr/>
            <p:nvPr/>
          </p:nvSpPr>
          <p:spPr>
            <a:xfrm flipV="1">
              <a:off x="3101112" y="3155010"/>
              <a:ext cx="253822" cy="259213"/>
            </a:xfrm>
            <a:prstGeom prst="bentArrow">
              <a:avLst>
                <a:gd name="adj1" fmla="val 33427"/>
                <a:gd name="adj2" fmla="val 25000"/>
                <a:gd name="adj3" fmla="val 25000"/>
                <a:gd name="adj4" fmla="val 43750"/>
              </a:avLst>
            </a:prstGeom>
            <a:noFill/>
            <a:ln w="9525" cap="flat" cmpd="sng" algn="ctr">
              <a:solidFill>
                <a:sysClr val="windowText" lastClr="000000"/>
              </a:solidFill>
              <a:prstDash val="solid"/>
              <a:miter lim="800000"/>
            </a:ln>
            <a:effectLst/>
          </p:spPr>
          <p:txBody>
            <a:bodyPr rtlCol="0" anchor="ctr"/>
            <a:lstStyle/>
            <a:p>
              <a:pPr algn="ctr" defTabSz="761970" eaLnBrk="1" fontAlgn="auto" hangingPunct="1">
                <a:spcBef>
                  <a:spcPts val="0"/>
                </a:spcBef>
                <a:spcAft>
                  <a:spcPts val="0"/>
                </a:spcAft>
                <a:defRPr/>
              </a:pPr>
              <a:endParaRPr lang="zh-CN" altLang="en-US" sz="1000" b="1" kern="0">
                <a:solidFill>
                  <a:prstClr val="black"/>
                </a:solidFill>
                <a:ea typeface="楷体" panose="02010609060101010101" pitchFamily="49" charset="-122"/>
                <a:cs typeface="Times New Roman" panose="02020603050405020304" pitchFamily="18" charset="0"/>
              </a:endParaRPr>
            </a:p>
          </p:txBody>
        </p:sp>
        <p:sp>
          <p:nvSpPr>
            <p:cNvPr id="104" name="圆角右箭头 69">
              <a:extLst>
                <a:ext uri="{FF2B5EF4-FFF2-40B4-BE49-F238E27FC236}">
                  <a16:creationId xmlns:a16="http://schemas.microsoft.com/office/drawing/2014/main" id="{8B6EA489-A11F-4CAA-AEEC-7E2B67126533}"/>
                </a:ext>
              </a:extLst>
            </p:cNvPr>
            <p:cNvSpPr/>
            <p:nvPr/>
          </p:nvSpPr>
          <p:spPr>
            <a:xfrm rot="10800000">
              <a:off x="5472365" y="3178296"/>
              <a:ext cx="253821" cy="246628"/>
            </a:xfrm>
            <a:prstGeom prst="bentArrow">
              <a:avLst>
                <a:gd name="adj1" fmla="val 33427"/>
                <a:gd name="adj2" fmla="val 25000"/>
                <a:gd name="adj3" fmla="val 25000"/>
                <a:gd name="adj4" fmla="val 43750"/>
              </a:avLst>
            </a:prstGeom>
            <a:noFill/>
            <a:ln w="9525" cap="flat" cmpd="sng" algn="ctr">
              <a:solidFill>
                <a:sysClr val="windowText" lastClr="000000"/>
              </a:solidFill>
              <a:prstDash val="solid"/>
              <a:miter lim="800000"/>
            </a:ln>
            <a:effectLst/>
          </p:spPr>
          <p:txBody>
            <a:bodyPr rtlCol="0" anchor="ctr"/>
            <a:lstStyle/>
            <a:p>
              <a:pPr algn="ctr" defTabSz="761970" eaLnBrk="1" fontAlgn="auto" hangingPunct="1">
                <a:spcBef>
                  <a:spcPts val="0"/>
                </a:spcBef>
                <a:spcAft>
                  <a:spcPts val="0"/>
                </a:spcAft>
                <a:defRPr/>
              </a:pPr>
              <a:endParaRPr lang="zh-CN" altLang="en-US" sz="1000" b="1" kern="0">
                <a:solidFill>
                  <a:prstClr val="black"/>
                </a:solidFill>
                <a:ea typeface="楷体" panose="02010609060101010101" pitchFamily="49" charset="-122"/>
                <a:cs typeface="Times New Roman" panose="02020603050405020304" pitchFamily="18" charset="0"/>
              </a:endParaRPr>
            </a:p>
          </p:txBody>
        </p:sp>
        <p:grpSp>
          <p:nvGrpSpPr>
            <p:cNvPr id="16" name="组合 15">
              <a:extLst>
                <a:ext uri="{FF2B5EF4-FFF2-40B4-BE49-F238E27FC236}">
                  <a16:creationId xmlns:a16="http://schemas.microsoft.com/office/drawing/2014/main" id="{3276D0E9-059D-43A0-BAC8-554D4481BC68}"/>
                </a:ext>
              </a:extLst>
            </p:cNvPr>
            <p:cNvGrpSpPr/>
            <p:nvPr/>
          </p:nvGrpSpPr>
          <p:grpSpPr>
            <a:xfrm>
              <a:off x="2623354" y="4027253"/>
              <a:ext cx="1104080" cy="719093"/>
              <a:chOff x="2427879" y="3972083"/>
              <a:chExt cx="1104080" cy="719093"/>
            </a:xfrm>
          </p:grpSpPr>
          <p:sp>
            <p:nvSpPr>
              <p:cNvPr id="106" name="圆角矩形 44">
                <a:extLst>
                  <a:ext uri="{FF2B5EF4-FFF2-40B4-BE49-F238E27FC236}">
                    <a16:creationId xmlns:a16="http://schemas.microsoft.com/office/drawing/2014/main" id="{FF790822-8AF7-4352-913F-D675D779D8C4}"/>
                  </a:ext>
                </a:extLst>
              </p:cNvPr>
              <p:cNvSpPr/>
              <p:nvPr/>
            </p:nvSpPr>
            <p:spPr bwMode="auto">
              <a:xfrm>
                <a:off x="2456966" y="4028757"/>
                <a:ext cx="1014062" cy="601546"/>
              </a:xfrm>
              <a:prstGeom prst="roundRect">
                <a:avLst/>
              </a:prstGeom>
              <a:solidFill>
                <a:schemeClr val="accent2">
                  <a:lumMod val="20000"/>
                  <a:lumOff val="80000"/>
                </a:schemeClr>
              </a:solidFill>
              <a:ln w="19050" cap="flat" cmpd="sng" algn="ctr">
                <a:noFill/>
                <a:prstDash val="solid"/>
                <a:round/>
                <a:headEnd type="none" w="med" len="med"/>
                <a:tailEnd type="none" w="med" len="med"/>
              </a:ln>
              <a:effectLst/>
            </p:spPr>
            <p:txBody>
              <a:bodyPr vert="horz" wrap="square" lIns="64938" tIns="32469" rIns="64938" bIns="32469" numCol="1" rtlCol="0" anchor="t" anchorCtr="0" compatLnSpc="1">
                <a:prstTxWarp prst="textNoShape">
                  <a:avLst/>
                </a:prstTxWarp>
              </a:bodyPr>
              <a:lstStyle/>
              <a:p>
                <a:pPr defTabSz="649351"/>
                <a:endParaRPr lang="zh-CN" altLang="en-US" sz="1667" b="1" dirty="0">
                  <a:solidFill>
                    <a:srgbClr val="000000"/>
                  </a:solidFill>
                  <a:ea typeface="楷体" panose="02010609060101010101" pitchFamily="49" charset="-122"/>
                  <a:cs typeface="Times New Roman" panose="02020603050405020304" pitchFamily="18" charset="0"/>
                </a:endParaRPr>
              </a:p>
            </p:txBody>
          </p:sp>
          <p:sp>
            <p:nvSpPr>
              <p:cNvPr id="107" name="矩形 106">
                <a:extLst>
                  <a:ext uri="{FF2B5EF4-FFF2-40B4-BE49-F238E27FC236}">
                    <a16:creationId xmlns:a16="http://schemas.microsoft.com/office/drawing/2014/main" id="{CCC34A83-3DF8-4719-9F19-E22BDE322B66}"/>
                  </a:ext>
                </a:extLst>
              </p:cNvPr>
              <p:cNvSpPr/>
              <p:nvPr/>
            </p:nvSpPr>
            <p:spPr>
              <a:xfrm>
                <a:off x="2427879" y="3972083"/>
                <a:ext cx="1104080" cy="719093"/>
              </a:xfrm>
              <a:prstGeom prst="rect">
                <a:avLst/>
              </a:prstGeom>
              <a:noFill/>
              <a:ln w="9525" cap="flat" cmpd="sng" algn="ctr">
                <a:noFill/>
                <a:prstDash val="solid"/>
                <a:miter lim="800000"/>
              </a:ln>
              <a:effectLst/>
            </p:spPr>
            <p:txBody>
              <a:bodyPr rtlCol="0" anchor="ctr"/>
              <a:lstStyle/>
              <a:p>
                <a:pPr algn="ctr" defTabSz="761970" eaLnBrk="1" fontAlgn="auto" hangingPunct="1">
                  <a:spcBef>
                    <a:spcPts val="0"/>
                  </a:spcBef>
                  <a:spcAft>
                    <a:spcPts val="0"/>
                  </a:spcAft>
                  <a:defRPr/>
                </a:pPr>
                <a:r>
                  <a:rPr lang="zh-CN" altLang="en-US" sz="1000" b="1" kern="0" dirty="0">
                    <a:solidFill>
                      <a:prstClr val="black"/>
                    </a:solidFill>
                    <a:ea typeface="楷体" panose="02010609060101010101" pitchFamily="49" charset="-122"/>
                    <a:cs typeface="Times New Roman" panose="02020603050405020304" pitchFamily="18" charset="0"/>
                  </a:rPr>
                  <a:t>前期热带</a:t>
                </a:r>
                <a:r>
                  <a:rPr lang="en-US" altLang="zh-CN" sz="1000" b="1" kern="0" dirty="0">
                    <a:solidFill>
                      <a:prstClr val="black"/>
                    </a:solidFill>
                    <a:ea typeface="楷体" panose="02010609060101010101" pitchFamily="49" charset="-122"/>
                    <a:cs typeface="Times New Roman" panose="02020603050405020304" pitchFamily="18" charset="0"/>
                  </a:rPr>
                  <a:t>OLR</a:t>
                </a:r>
                <a:r>
                  <a:rPr lang="zh-CN" altLang="en-US" sz="1000" b="1" kern="0" dirty="0">
                    <a:solidFill>
                      <a:prstClr val="black"/>
                    </a:solidFill>
                    <a:ea typeface="楷体" panose="02010609060101010101" pitchFamily="49" charset="-122"/>
                    <a:cs typeface="Times New Roman" panose="02020603050405020304" pitchFamily="18" charset="0"/>
                  </a:rPr>
                  <a:t>旬异常相对倾向（</a:t>
                </a:r>
                <a:r>
                  <a:rPr lang="en-US" altLang="zh-CN" sz="1000" b="1" kern="0" dirty="0">
                    <a:solidFill>
                      <a:srgbClr val="FF0000"/>
                    </a:solidFill>
                    <a:ea typeface="楷体" panose="02010609060101010101" pitchFamily="49" charset="-122"/>
                    <a:cs typeface="Times New Roman" panose="02020603050405020304" pitchFamily="18" charset="0"/>
                  </a:rPr>
                  <a:t>ART</a:t>
                </a:r>
                <a:r>
                  <a:rPr lang="zh-CN" altLang="en-US" sz="1000" b="1" kern="0" dirty="0">
                    <a:solidFill>
                      <a:prstClr val="black"/>
                    </a:solidFill>
                    <a:ea typeface="楷体" panose="02010609060101010101" pitchFamily="49" charset="-122"/>
                    <a:cs typeface="Times New Roman" panose="02020603050405020304" pitchFamily="18" charset="0"/>
                  </a:rPr>
                  <a:t>）实况</a:t>
                </a:r>
                <a:endParaRPr lang="en-US" altLang="zh-CN" sz="1000" b="1" kern="0" dirty="0">
                  <a:solidFill>
                    <a:prstClr val="black"/>
                  </a:solidFill>
                  <a:ea typeface="楷体" panose="02010609060101010101" pitchFamily="49" charset="-122"/>
                  <a:cs typeface="Times New Roman" panose="02020603050405020304" pitchFamily="18" charset="0"/>
                </a:endParaRPr>
              </a:p>
            </p:txBody>
          </p:sp>
        </p:grpSp>
        <p:grpSp>
          <p:nvGrpSpPr>
            <p:cNvPr id="108" name="组合 107">
              <a:extLst>
                <a:ext uri="{FF2B5EF4-FFF2-40B4-BE49-F238E27FC236}">
                  <a16:creationId xmlns:a16="http://schemas.microsoft.com/office/drawing/2014/main" id="{0F7170C0-156C-4F62-B832-5114358F408E}"/>
                </a:ext>
              </a:extLst>
            </p:cNvPr>
            <p:cNvGrpSpPr/>
            <p:nvPr/>
          </p:nvGrpSpPr>
          <p:grpSpPr>
            <a:xfrm>
              <a:off x="5208860" y="4007062"/>
              <a:ext cx="1136753" cy="719093"/>
              <a:chOff x="5524675" y="4030512"/>
              <a:chExt cx="1136753" cy="719093"/>
            </a:xfrm>
          </p:grpSpPr>
          <p:sp>
            <p:nvSpPr>
              <p:cNvPr id="109" name="圆角矩形 44">
                <a:extLst>
                  <a:ext uri="{FF2B5EF4-FFF2-40B4-BE49-F238E27FC236}">
                    <a16:creationId xmlns:a16="http://schemas.microsoft.com/office/drawing/2014/main" id="{130DB278-76F0-437A-84CC-A46F630B0DBA}"/>
                  </a:ext>
                </a:extLst>
              </p:cNvPr>
              <p:cNvSpPr/>
              <p:nvPr/>
            </p:nvSpPr>
            <p:spPr bwMode="auto">
              <a:xfrm>
                <a:off x="5559410" y="4075981"/>
                <a:ext cx="1044071" cy="601546"/>
              </a:xfrm>
              <a:prstGeom prst="roundRect">
                <a:avLst/>
              </a:prstGeom>
              <a:solidFill>
                <a:srgbClr val="CCCCFF"/>
              </a:solidFill>
              <a:ln w="19050" cap="flat" cmpd="sng" algn="ctr">
                <a:noFill/>
                <a:prstDash val="solid"/>
                <a:round/>
                <a:headEnd type="none" w="med" len="med"/>
                <a:tailEnd type="none" w="med" len="med"/>
              </a:ln>
              <a:effectLst/>
            </p:spPr>
            <p:txBody>
              <a:bodyPr vert="horz" wrap="square" lIns="64938" tIns="32469" rIns="64938" bIns="32469" numCol="1" rtlCol="0" anchor="t" anchorCtr="0" compatLnSpc="1">
                <a:prstTxWarp prst="textNoShape">
                  <a:avLst/>
                </a:prstTxWarp>
              </a:bodyPr>
              <a:lstStyle/>
              <a:p>
                <a:pPr defTabSz="649351"/>
                <a:endParaRPr lang="zh-CN" altLang="en-US" sz="1667" b="1" dirty="0">
                  <a:solidFill>
                    <a:srgbClr val="000000"/>
                  </a:solidFill>
                  <a:ea typeface="楷体" panose="02010609060101010101" pitchFamily="49" charset="-122"/>
                  <a:cs typeface="Times New Roman" panose="02020603050405020304" pitchFamily="18" charset="0"/>
                </a:endParaRPr>
              </a:p>
            </p:txBody>
          </p:sp>
          <p:sp>
            <p:nvSpPr>
              <p:cNvPr id="110" name="矩形 109">
                <a:extLst>
                  <a:ext uri="{FF2B5EF4-FFF2-40B4-BE49-F238E27FC236}">
                    <a16:creationId xmlns:a16="http://schemas.microsoft.com/office/drawing/2014/main" id="{7BB69CE6-827F-4AFD-8005-DEB42AB93BA8}"/>
                  </a:ext>
                </a:extLst>
              </p:cNvPr>
              <p:cNvSpPr/>
              <p:nvPr/>
            </p:nvSpPr>
            <p:spPr>
              <a:xfrm>
                <a:off x="5524675" y="4030512"/>
                <a:ext cx="1136753" cy="719093"/>
              </a:xfrm>
              <a:prstGeom prst="rect">
                <a:avLst/>
              </a:prstGeom>
              <a:noFill/>
              <a:ln w="9525" cap="flat" cmpd="sng" algn="ctr">
                <a:noFill/>
                <a:prstDash val="solid"/>
                <a:miter lim="800000"/>
              </a:ln>
              <a:effectLst/>
            </p:spPr>
            <p:txBody>
              <a:bodyPr rtlCol="0" anchor="ctr"/>
              <a:lstStyle/>
              <a:p>
                <a:pPr algn="ctr" defTabSz="761970" eaLnBrk="1" fontAlgn="auto" hangingPunct="1">
                  <a:spcBef>
                    <a:spcPts val="0"/>
                  </a:spcBef>
                  <a:spcAft>
                    <a:spcPts val="0"/>
                  </a:spcAft>
                  <a:defRPr/>
                </a:pPr>
                <a:r>
                  <a:rPr lang="zh-CN" altLang="en-US" sz="1000" b="1" kern="0" dirty="0">
                    <a:solidFill>
                      <a:prstClr val="black"/>
                    </a:solidFill>
                    <a:ea typeface="楷体" panose="02010609060101010101" pitchFamily="49" charset="-122"/>
                    <a:cs typeface="Times New Roman" panose="02020603050405020304" pitchFamily="18" charset="0"/>
                  </a:rPr>
                  <a:t>前期中高纬</a:t>
                </a:r>
                <a:r>
                  <a:rPr lang="en-US" altLang="zh-CN" sz="1000" b="1" kern="0" dirty="0">
                    <a:solidFill>
                      <a:prstClr val="black"/>
                    </a:solidFill>
                    <a:ea typeface="楷体" panose="02010609060101010101" pitchFamily="49" charset="-122"/>
                    <a:cs typeface="Times New Roman" panose="02020603050405020304" pitchFamily="18" charset="0"/>
                  </a:rPr>
                  <a:t>Z500</a:t>
                </a:r>
                <a:r>
                  <a:rPr lang="zh-CN" altLang="en-US" sz="1000" b="1" kern="0" dirty="0">
                    <a:solidFill>
                      <a:prstClr val="black"/>
                    </a:solidFill>
                    <a:ea typeface="楷体" panose="02010609060101010101" pitchFamily="49" charset="-122"/>
                    <a:cs typeface="Times New Roman" panose="02020603050405020304" pitchFamily="18" charset="0"/>
                  </a:rPr>
                  <a:t>旬异常相对倾向（</a:t>
                </a:r>
                <a:r>
                  <a:rPr lang="en-US" altLang="zh-CN" sz="1000" b="1" kern="0" dirty="0">
                    <a:solidFill>
                      <a:srgbClr val="FF0000"/>
                    </a:solidFill>
                    <a:ea typeface="楷体" panose="02010609060101010101" pitchFamily="49" charset="-122"/>
                    <a:cs typeface="Times New Roman" panose="02020603050405020304" pitchFamily="18" charset="0"/>
                  </a:rPr>
                  <a:t>ART</a:t>
                </a:r>
                <a:r>
                  <a:rPr lang="zh-CN" altLang="en-US" sz="1000" b="1" kern="0" dirty="0">
                    <a:solidFill>
                      <a:prstClr val="black"/>
                    </a:solidFill>
                    <a:ea typeface="楷体" panose="02010609060101010101" pitchFamily="49" charset="-122"/>
                    <a:cs typeface="Times New Roman" panose="02020603050405020304" pitchFamily="18" charset="0"/>
                  </a:rPr>
                  <a:t>）实况</a:t>
                </a:r>
                <a:endParaRPr lang="en-US" altLang="zh-CN" sz="1000" b="1" kern="0" dirty="0">
                  <a:solidFill>
                    <a:prstClr val="black"/>
                  </a:solidFill>
                  <a:ea typeface="楷体" panose="02010609060101010101" pitchFamily="49" charset="-122"/>
                  <a:cs typeface="Times New Roman" panose="02020603050405020304" pitchFamily="18" charset="0"/>
                </a:endParaRPr>
              </a:p>
            </p:txBody>
          </p:sp>
        </p:grpSp>
        <p:grpSp>
          <p:nvGrpSpPr>
            <p:cNvPr id="12" name="组合 11">
              <a:extLst>
                <a:ext uri="{FF2B5EF4-FFF2-40B4-BE49-F238E27FC236}">
                  <a16:creationId xmlns:a16="http://schemas.microsoft.com/office/drawing/2014/main" id="{B598092F-B3A9-490D-B95E-859AE2F53F16}"/>
                </a:ext>
              </a:extLst>
            </p:cNvPr>
            <p:cNvGrpSpPr/>
            <p:nvPr/>
          </p:nvGrpSpPr>
          <p:grpSpPr>
            <a:xfrm>
              <a:off x="3900473" y="4746231"/>
              <a:ext cx="1133456" cy="601546"/>
              <a:chOff x="1744990" y="2037309"/>
              <a:chExt cx="1133456" cy="601546"/>
            </a:xfrm>
          </p:grpSpPr>
          <p:sp>
            <p:nvSpPr>
              <p:cNvPr id="113" name="圆角矩形 44">
                <a:extLst>
                  <a:ext uri="{FF2B5EF4-FFF2-40B4-BE49-F238E27FC236}">
                    <a16:creationId xmlns:a16="http://schemas.microsoft.com/office/drawing/2014/main" id="{557D3FEA-0C3E-4D9D-B6F3-D88324ABF227}"/>
                  </a:ext>
                </a:extLst>
              </p:cNvPr>
              <p:cNvSpPr/>
              <p:nvPr/>
            </p:nvSpPr>
            <p:spPr bwMode="auto">
              <a:xfrm>
                <a:off x="1806962" y="2037309"/>
                <a:ext cx="1044071" cy="601546"/>
              </a:xfrm>
              <a:prstGeom prst="roundRect">
                <a:avLst/>
              </a:prstGeom>
              <a:solidFill>
                <a:srgbClr val="B1E5F1"/>
              </a:solidFill>
              <a:ln w="19050" cap="flat" cmpd="sng" algn="ctr">
                <a:solidFill>
                  <a:srgbClr val="B1E5F1"/>
                </a:solidFill>
                <a:prstDash val="solid"/>
                <a:round/>
                <a:headEnd type="none" w="med" len="med"/>
                <a:tailEnd type="none" w="med" len="med"/>
              </a:ln>
              <a:effectLst/>
            </p:spPr>
            <p:txBody>
              <a:bodyPr vert="horz" wrap="square" lIns="64938" tIns="32469" rIns="64938" bIns="32469" numCol="1" rtlCol="0" anchor="t" anchorCtr="0" compatLnSpc="1">
                <a:prstTxWarp prst="textNoShape">
                  <a:avLst/>
                </a:prstTxWarp>
              </a:bodyPr>
              <a:lstStyle/>
              <a:p>
                <a:pPr defTabSz="649351"/>
                <a:endParaRPr lang="zh-CN" altLang="en-US" sz="1667" b="1" dirty="0">
                  <a:solidFill>
                    <a:srgbClr val="000000"/>
                  </a:solidFill>
                  <a:ea typeface="楷体" panose="02010609060101010101" pitchFamily="49" charset="-122"/>
                  <a:cs typeface="Times New Roman" panose="02020603050405020304" pitchFamily="18" charset="0"/>
                </a:endParaRPr>
              </a:p>
            </p:txBody>
          </p:sp>
          <p:sp>
            <p:nvSpPr>
              <p:cNvPr id="114" name="矩形 113">
                <a:extLst>
                  <a:ext uri="{FF2B5EF4-FFF2-40B4-BE49-F238E27FC236}">
                    <a16:creationId xmlns:a16="http://schemas.microsoft.com/office/drawing/2014/main" id="{5CA52649-1FEC-44F8-A865-9807AF87FFCE}"/>
                  </a:ext>
                </a:extLst>
              </p:cNvPr>
              <p:cNvSpPr/>
              <p:nvPr/>
            </p:nvSpPr>
            <p:spPr>
              <a:xfrm>
                <a:off x="1744990" y="2037309"/>
                <a:ext cx="1133456" cy="569312"/>
              </a:xfrm>
              <a:prstGeom prst="rect">
                <a:avLst/>
              </a:prstGeom>
              <a:noFill/>
              <a:ln w="9525" cap="flat" cmpd="sng" algn="ctr">
                <a:noFill/>
                <a:prstDash val="solid"/>
                <a:miter lim="800000"/>
              </a:ln>
              <a:effectLst/>
            </p:spPr>
            <p:txBody>
              <a:bodyPr rtlCol="0" anchor="ctr"/>
              <a:lstStyle/>
              <a:p>
                <a:pPr algn="ctr" defTabSz="761970" eaLnBrk="1" fontAlgn="auto" hangingPunct="1">
                  <a:spcBef>
                    <a:spcPts val="0"/>
                  </a:spcBef>
                  <a:spcAft>
                    <a:spcPts val="0"/>
                  </a:spcAft>
                  <a:defRPr/>
                </a:pPr>
                <a:r>
                  <a:rPr lang="zh-CN" altLang="en-US" sz="1000" b="1" kern="0" dirty="0">
                    <a:solidFill>
                      <a:prstClr val="black"/>
                    </a:solidFill>
                    <a:ea typeface="楷体" panose="02010609060101010101" pitchFamily="49" charset="-122"/>
                    <a:cs typeface="Times New Roman" panose="02020603050405020304" pitchFamily="18" charset="0"/>
                  </a:rPr>
                  <a:t>预测变量</a:t>
                </a:r>
                <a:endParaRPr lang="en-US" altLang="zh-CN" sz="1000" b="1" kern="0" dirty="0">
                  <a:solidFill>
                    <a:prstClr val="black"/>
                  </a:solidFill>
                  <a:ea typeface="楷体" panose="02010609060101010101" pitchFamily="49" charset="-122"/>
                  <a:cs typeface="Times New Roman" panose="02020603050405020304" pitchFamily="18" charset="0"/>
                </a:endParaRPr>
              </a:p>
              <a:p>
                <a:pPr algn="ctr" defTabSz="761970" eaLnBrk="1" fontAlgn="auto" hangingPunct="1">
                  <a:spcBef>
                    <a:spcPts val="0"/>
                  </a:spcBef>
                  <a:spcAft>
                    <a:spcPts val="0"/>
                  </a:spcAft>
                  <a:defRPr/>
                </a:pPr>
                <a:r>
                  <a:rPr lang="zh-CN" altLang="en-US" sz="1000" b="1" kern="0" dirty="0">
                    <a:solidFill>
                      <a:prstClr val="black"/>
                    </a:solidFill>
                    <a:ea typeface="楷体" panose="02010609060101010101" pitchFamily="49" charset="-122"/>
                    <a:cs typeface="Times New Roman" panose="02020603050405020304" pitchFamily="18" charset="0"/>
                  </a:rPr>
                  <a:t>旬异常相对倾向（</a:t>
                </a:r>
                <a:r>
                  <a:rPr lang="en-US" altLang="zh-CN" sz="1000" b="1" kern="0" dirty="0">
                    <a:solidFill>
                      <a:srgbClr val="FF0000"/>
                    </a:solidFill>
                    <a:ea typeface="楷体" panose="02010609060101010101" pitchFamily="49" charset="-122"/>
                    <a:cs typeface="Times New Roman" panose="02020603050405020304" pitchFamily="18" charset="0"/>
                  </a:rPr>
                  <a:t>ART</a:t>
                </a:r>
                <a:r>
                  <a:rPr lang="zh-CN" altLang="en-US" sz="1000" b="1" kern="0" dirty="0">
                    <a:solidFill>
                      <a:prstClr val="black"/>
                    </a:solidFill>
                    <a:ea typeface="楷体" panose="02010609060101010101" pitchFamily="49" charset="-122"/>
                    <a:cs typeface="Times New Roman" panose="02020603050405020304" pitchFamily="18" charset="0"/>
                  </a:rPr>
                  <a:t>）</a:t>
                </a:r>
              </a:p>
            </p:txBody>
          </p:sp>
        </p:grpSp>
        <p:sp>
          <p:nvSpPr>
            <p:cNvPr id="116" name="右箭头 83">
              <a:extLst>
                <a:ext uri="{FF2B5EF4-FFF2-40B4-BE49-F238E27FC236}">
                  <a16:creationId xmlns:a16="http://schemas.microsoft.com/office/drawing/2014/main" id="{02786847-000D-4409-B98D-C1EFD0819F06}"/>
                </a:ext>
              </a:extLst>
            </p:cNvPr>
            <p:cNvSpPr/>
            <p:nvPr/>
          </p:nvSpPr>
          <p:spPr>
            <a:xfrm rot="5400000">
              <a:off x="4286730" y="4331677"/>
              <a:ext cx="374338" cy="376893"/>
            </a:xfrm>
            <a:prstGeom prst="rightArrow">
              <a:avLst/>
            </a:prstGeom>
            <a:noFill/>
            <a:ln w="9525" cap="flat" cmpd="sng" algn="ctr">
              <a:solidFill>
                <a:sysClr val="windowText" lastClr="000000"/>
              </a:solidFill>
              <a:prstDash val="solid"/>
              <a:miter lim="800000"/>
            </a:ln>
            <a:effectLst/>
          </p:spPr>
          <p:txBody>
            <a:bodyPr rtlCol="0" anchor="ctr"/>
            <a:lstStyle/>
            <a:p>
              <a:pPr algn="ctr" defTabSz="761970" eaLnBrk="1" fontAlgn="auto" hangingPunct="1">
                <a:spcBef>
                  <a:spcPts val="0"/>
                </a:spcBef>
                <a:spcAft>
                  <a:spcPts val="0"/>
                </a:spcAft>
                <a:defRPr/>
              </a:pPr>
              <a:endParaRPr lang="zh-CN" altLang="en-US" sz="1000" b="1" kern="0">
                <a:solidFill>
                  <a:prstClr val="white"/>
                </a:solidFill>
                <a:ea typeface="楷体" panose="02010609060101010101" pitchFamily="49" charset="-122"/>
                <a:cs typeface="Times New Roman" panose="02020603050405020304" pitchFamily="18" charset="0"/>
              </a:endParaRPr>
            </a:p>
          </p:txBody>
        </p:sp>
        <p:grpSp>
          <p:nvGrpSpPr>
            <p:cNvPr id="11" name="组合 10">
              <a:extLst>
                <a:ext uri="{FF2B5EF4-FFF2-40B4-BE49-F238E27FC236}">
                  <a16:creationId xmlns:a16="http://schemas.microsoft.com/office/drawing/2014/main" id="{B7E6B5CC-9E97-4442-8C2B-A4BCB523FD95}"/>
                </a:ext>
              </a:extLst>
            </p:cNvPr>
            <p:cNvGrpSpPr/>
            <p:nvPr/>
          </p:nvGrpSpPr>
          <p:grpSpPr>
            <a:xfrm>
              <a:off x="2508567" y="4745152"/>
              <a:ext cx="1270066" cy="601546"/>
              <a:chOff x="3203848" y="4801044"/>
              <a:chExt cx="1270066" cy="601546"/>
            </a:xfrm>
          </p:grpSpPr>
          <p:sp>
            <p:nvSpPr>
              <p:cNvPr id="119" name="圆角矩形 44">
                <a:extLst>
                  <a:ext uri="{FF2B5EF4-FFF2-40B4-BE49-F238E27FC236}">
                    <a16:creationId xmlns:a16="http://schemas.microsoft.com/office/drawing/2014/main" id="{563574EA-C17E-43E6-8822-84238EE36479}"/>
                  </a:ext>
                </a:extLst>
              </p:cNvPr>
              <p:cNvSpPr/>
              <p:nvPr/>
            </p:nvSpPr>
            <p:spPr bwMode="auto">
              <a:xfrm>
                <a:off x="3343360" y="4801044"/>
                <a:ext cx="1044071" cy="601546"/>
              </a:xfrm>
              <a:prstGeom prst="roundRect">
                <a:avLst/>
              </a:prstGeom>
              <a:solidFill>
                <a:srgbClr val="B1E5F1"/>
              </a:solidFill>
              <a:ln w="19050" cap="flat" cmpd="sng" algn="ctr">
                <a:noFill/>
                <a:prstDash val="solid"/>
                <a:round/>
                <a:headEnd type="none" w="med" len="med"/>
                <a:tailEnd type="none" w="med" len="med"/>
              </a:ln>
              <a:effectLst/>
            </p:spPr>
            <p:txBody>
              <a:bodyPr vert="horz" wrap="square" lIns="64938" tIns="32469" rIns="64938" bIns="32469" numCol="1" rtlCol="0" anchor="t" anchorCtr="0" compatLnSpc="1">
                <a:prstTxWarp prst="textNoShape">
                  <a:avLst/>
                </a:prstTxWarp>
              </a:bodyPr>
              <a:lstStyle/>
              <a:p>
                <a:pPr defTabSz="649351"/>
                <a:endParaRPr lang="zh-CN" altLang="en-US" sz="1667" b="1" dirty="0">
                  <a:solidFill>
                    <a:srgbClr val="000000"/>
                  </a:solidFill>
                  <a:ea typeface="楷体" panose="02010609060101010101" pitchFamily="49" charset="-122"/>
                  <a:cs typeface="Times New Roman" panose="02020603050405020304" pitchFamily="18" charset="0"/>
                </a:endParaRPr>
              </a:p>
            </p:txBody>
          </p:sp>
          <p:sp>
            <p:nvSpPr>
              <p:cNvPr id="120" name="矩形 119">
                <a:extLst>
                  <a:ext uri="{FF2B5EF4-FFF2-40B4-BE49-F238E27FC236}">
                    <a16:creationId xmlns:a16="http://schemas.microsoft.com/office/drawing/2014/main" id="{3E441A3D-805C-43E8-BAEF-1C1C1AAA1B14}"/>
                  </a:ext>
                </a:extLst>
              </p:cNvPr>
              <p:cNvSpPr/>
              <p:nvPr/>
            </p:nvSpPr>
            <p:spPr>
              <a:xfrm>
                <a:off x="3203848" y="4805307"/>
                <a:ext cx="1270066" cy="576368"/>
              </a:xfrm>
              <a:prstGeom prst="rect">
                <a:avLst/>
              </a:prstGeom>
              <a:noFill/>
              <a:ln w="9525" cap="flat" cmpd="sng" algn="ctr">
                <a:noFill/>
                <a:prstDash val="solid"/>
                <a:miter lim="800000"/>
              </a:ln>
              <a:effectLst/>
            </p:spPr>
            <p:txBody>
              <a:bodyPr rtlCol="0" anchor="ctr"/>
              <a:lstStyle/>
              <a:p>
                <a:pPr algn="ctr" defTabSz="761970" eaLnBrk="1" fontAlgn="auto" hangingPunct="1">
                  <a:spcBef>
                    <a:spcPts val="0"/>
                  </a:spcBef>
                  <a:spcAft>
                    <a:spcPts val="0"/>
                  </a:spcAft>
                  <a:defRPr/>
                </a:pPr>
                <a:r>
                  <a:rPr lang="zh-CN" altLang="en-US" sz="1000" b="1" kern="0" dirty="0">
                    <a:solidFill>
                      <a:prstClr val="black"/>
                    </a:solidFill>
                    <a:ea typeface="楷体" panose="02010609060101010101" pitchFamily="49" charset="-122"/>
                    <a:cs typeface="Times New Roman" panose="02020603050405020304" pitchFamily="18" charset="0"/>
                  </a:rPr>
                  <a:t>预测变量</a:t>
                </a:r>
                <a:endParaRPr lang="en-US" altLang="zh-CN" sz="1000" b="1" kern="0" dirty="0">
                  <a:solidFill>
                    <a:prstClr val="black"/>
                  </a:solidFill>
                  <a:ea typeface="楷体" panose="02010609060101010101" pitchFamily="49" charset="-122"/>
                  <a:cs typeface="Times New Roman" panose="02020603050405020304" pitchFamily="18" charset="0"/>
                </a:endParaRPr>
              </a:p>
              <a:p>
                <a:pPr algn="ctr" defTabSz="761970" eaLnBrk="1" fontAlgn="auto" hangingPunct="1">
                  <a:spcBef>
                    <a:spcPts val="0"/>
                  </a:spcBef>
                  <a:spcAft>
                    <a:spcPts val="0"/>
                  </a:spcAft>
                  <a:defRPr/>
                </a:pPr>
                <a:r>
                  <a:rPr lang="zh-CN" altLang="en-US" sz="1000" b="1" kern="0" dirty="0">
                    <a:solidFill>
                      <a:prstClr val="black"/>
                    </a:solidFill>
                    <a:ea typeface="楷体" panose="02010609060101010101" pitchFamily="49" charset="-122"/>
                    <a:cs typeface="Times New Roman" panose="02020603050405020304" pitchFamily="18" charset="0"/>
                  </a:rPr>
                  <a:t>近期旬背景异常（</a:t>
                </a:r>
                <a:r>
                  <a:rPr lang="en-US" altLang="zh-CN" sz="1000" b="1" kern="0" dirty="0">
                    <a:solidFill>
                      <a:srgbClr val="FF0000"/>
                    </a:solidFill>
                    <a:ea typeface="楷体" panose="02010609060101010101" pitchFamily="49" charset="-122"/>
                    <a:cs typeface="Times New Roman" panose="02020603050405020304" pitchFamily="18" charset="0"/>
                  </a:rPr>
                  <a:t>RBA</a:t>
                </a:r>
                <a:r>
                  <a:rPr lang="zh-CN" altLang="en-US" sz="1000" b="1" kern="0" dirty="0">
                    <a:solidFill>
                      <a:prstClr val="black"/>
                    </a:solidFill>
                    <a:ea typeface="楷体" panose="02010609060101010101" pitchFamily="49" charset="-122"/>
                    <a:cs typeface="Times New Roman" panose="02020603050405020304" pitchFamily="18" charset="0"/>
                  </a:rPr>
                  <a:t>）</a:t>
                </a:r>
              </a:p>
            </p:txBody>
          </p:sp>
        </p:grpSp>
        <p:grpSp>
          <p:nvGrpSpPr>
            <p:cNvPr id="122" name="组合 121">
              <a:extLst>
                <a:ext uri="{FF2B5EF4-FFF2-40B4-BE49-F238E27FC236}">
                  <a16:creationId xmlns:a16="http://schemas.microsoft.com/office/drawing/2014/main" id="{BE59D3B6-B173-485C-A2A0-57E8B2B7FE5A}"/>
                </a:ext>
              </a:extLst>
            </p:cNvPr>
            <p:cNvGrpSpPr/>
            <p:nvPr/>
          </p:nvGrpSpPr>
          <p:grpSpPr>
            <a:xfrm>
              <a:off x="5132015" y="4735121"/>
              <a:ext cx="1270066" cy="609054"/>
              <a:chOff x="1757100" y="2929509"/>
              <a:chExt cx="1270066" cy="609054"/>
            </a:xfrm>
          </p:grpSpPr>
          <p:sp>
            <p:nvSpPr>
              <p:cNvPr id="123" name="圆角矩形 44">
                <a:extLst>
                  <a:ext uri="{FF2B5EF4-FFF2-40B4-BE49-F238E27FC236}">
                    <a16:creationId xmlns:a16="http://schemas.microsoft.com/office/drawing/2014/main" id="{63EE55EF-8952-401A-8889-51B9BE95C872}"/>
                  </a:ext>
                </a:extLst>
              </p:cNvPr>
              <p:cNvSpPr/>
              <p:nvPr/>
            </p:nvSpPr>
            <p:spPr bwMode="auto">
              <a:xfrm>
                <a:off x="1870097" y="2937017"/>
                <a:ext cx="1044071" cy="601546"/>
              </a:xfrm>
              <a:prstGeom prst="roundRect">
                <a:avLst/>
              </a:prstGeom>
              <a:solidFill>
                <a:srgbClr val="B1E5F1"/>
              </a:solidFill>
              <a:ln w="19050" cap="flat" cmpd="sng" algn="ctr">
                <a:noFill/>
                <a:prstDash val="solid"/>
                <a:round/>
                <a:headEnd type="none" w="med" len="med"/>
                <a:tailEnd type="none" w="med" len="med"/>
              </a:ln>
              <a:effectLst/>
            </p:spPr>
            <p:txBody>
              <a:bodyPr vert="horz" wrap="square" lIns="64938" tIns="32469" rIns="64938" bIns="32469" numCol="1" rtlCol="0" anchor="t" anchorCtr="0" compatLnSpc="1">
                <a:prstTxWarp prst="textNoShape">
                  <a:avLst/>
                </a:prstTxWarp>
              </a:bodyPr>
              <a:lstStyle/>
              <a:p>
                <a:pPr defTabSz="649351"/>
                <a:endParaRPr lang="zh-CN" altLang="en-US" sz="1667" b="1" dirty="0">
                  <a:solidFill>
                    <a:srgbClr val="000000"/>
                  </a:solidFill>
                  <a:ea typeface="楷体" panose="02010609060101010101" pitchFamily="49" charset="-122"/>
                  <a:cs typeface="Times New Roman" panose="02020603050405020304" pitchFamily="18" charset="0"/>
                </a:endParaRPr>
              </a:p>
            </p:txBody>
          </p:sp>
          <p:sp>
            <p:nvSpPr>
              <p:cNvPr id="124" name="矩形 123">
                <a:extLst>
                  <a:ext uri="{FF2B5EF4-FFF2-40B4-BE49-F238E27FC236}">
                    <a16:creationId xmlns:a16="http://schemas.microsoft.com/office/drawing/2014/main" id="{7F37EDB6-63DD-478A-95CE-CF35C755F5D3}"/>
                  </a:ext>
                </a:extLst>
              </p:cNvPr>
              <p:cNvSpPr/>
              <p:nvPr/>
            </p:nvSpPr>
            <p:spPr>
              <a:xfrm>
                <a:off x="1757100" y="2929509"/>
                <a:ext cx="1270066" cy="576368"/>
              </a:xfrm>
              <a:prstGeom prst="rect">
                <a:avLst/>
              </a:prstGeom>
              <a:noFill/>
              <a:ln w="9525" cap="flat" cmpd="sng" algn="ctr">
                <a:noFill/>
                <a:prstDash val="solid"/>
                <a:miter lim="800000"/>
              </a:ln>
              <a:effectLst/>
            </p:spPr>
            <p:txBody>
              <a:bodyPr rtlCol="0" anchor="ctr"/>
              <a:lstStyle/>
              <a:p>
                <a:pPr algn="ctr" defTabSz="761970" eaLnBrk="1" fontAlgn="auto" hangingPunct="1">
                  <a:spcBef>
                    <a:spcPts val="0"/>
                  </a:spcBef>
                  <a:spcAft>
                    <a:spcPts val="0"/>
                  </a:spcAft>
                  <a:defRPr/>
                </a:pPr>
                <a:r>
                  <a:rPr lang="zh-CN" altLang="en-US" sz="1000" b="1" kern="0" dirty="0">
                    <a:solidFill>
                      <a:prstClr val="black"/>
                    </a:solidFill>
                    <a:ea typeface="楷体" panose="02010609060101010101" pitchFamily="49" charset="-122"/>
                    <a:cs typeface="Times New Roman" panose="02020603050405020304" pitchFamily="18" charset="0"/>
                  </a:rPr>
                  <a:t>预测变量</a:t>
                </a:r>
                <a:endParaRPr lang="en-US" altLang="zh-CN" sz="1000" b="1" kern="0" dirty="0">
                  <a:solidFill>
                    <a:prstClr val="black"/>
                  </a:solidFill>
                  <a:ea typeface="楷体" panose="02010609060101010101" pitchFamily="49" charset="-122"/>
                  <a:cs typeface="Times New Roman" panose="02020603050405020304" pitchFamily="18" charset="0"/>
                </a:endParaRPr>
              </a:p>
              <a:p>
                <a:pPr algn="ctr" defTabSz="761970" eaLnBrk="1" fontAlgn="auto" hangingPunct="1">
                  <a:spcBef>
                    <a:spcPts val="0"/>
                  </a:spcBef>
                  <a:spcAft>
                    <a:spcPts val="0"/>
                  </a:spcAft>
                  <a:defRPr/>
                </a:pPr>
                <a:r>
                  <a:rPr lang="zh-CN" altLang="en-US" sz="1000" b="1" kern="0" dirty="0">
                    <a:solidFill>
                      <a:prstClr val="black"/>
                    </a:solidFill>
                    <a:ea typeface="楷体" panose="02010609060101010101" pitchFamily="49" charset="-122"/>
                    <a:cs typeface="Times New Roman" panose="02020603050405020304" pitchFamily="18" charset="0"/>
                  </a:rPr>
                  <a:t>旬距平</a:t>
                </a:r>
              </a:p>
            </p:txBody>
          </p:sp>
        </p:grpSp>
        <p:sp>
          <p:nvSpPr>
            <p:cNvPr id="125" name="右箭头 65">
              <a:extLst>
                <a:ext uri="{FF2B5EF4-FFF2-40B4-BE49-F238E27FC236}">
                  <a16:creationId xmlns:a16="http://schemas.microsoft.com/office/drawing/2014/main" id="{E255EB4E-94C5-4AF1-8686-B086CAB93384}"/>
                </a:ext>
              </a:extLst>
            </p:cNvPr>
            <p:cNvSpPr/>
            <p:nvPr/>
          </p:nvSpPr>
          <p:spPr>
            <a:xfrm>
              <a:off x="5033929" y="4955568"/>
              <a:ext cx="183670" cy="187420"/>
            </a:xfrm>
            <a:prstGeom prst="rightArrow">
              <a:avLst/>
            </a:prstGeom>
            <a:noFill/>
            <a:ln w="9525" cap="flat" cmpd="sng" algn="ctr">
              <a:solidFill>
                <a:sysClr val="windowText" lastClr="000000"/>
              </a:solidFill>
              <a:prstDash val="solid"/>
              <a:miter lim="800000"/>
            </a:ln>
            <a:effectLst/>
          </p:spPr>
          <p:txBody>
            <a:bodyPr rtlCol="0" anchor="ctr"/>
            <a:lstStyle/>
            <a:p>
              <a:pPr algn="ctr" defTabSz="761970" eaLnBrk="1" fontAlgn="auto" hangingPunct="1">
                <a:spcBef>
                  <a:spcPts val="0"/>
                </a:spcBef>
                <a:spcAft>
                  <a:spcPts val="0"/>
                </a:spcAft>
                <a:defRPr/>
              </a:pPr>
              <a:endParaRPr lang="zh-CN" altLang="en-US" sz="1000" b="1" kern="0">
                <a:solidFill>
                  <a:prstClr val="white"/>
                </a:solidFill>
                <a:ea typeface="楷体" panose="02010609060101010101" pitchFamily="49" charset="-122"/>
                <a:cs typeface="Times New Roman" panose="02020603050405020304" pitchFamily="18" charset="0"/>
              </a:endParaRPr>
            </a:p>
          </p:txBody>
        </p:sp>
        <p:sp>
          <p:nvSpPr>
            <p:cNvPr id="126" name="圆角右箭头 69">
              <a:extLst>
                <a:ext uri="{FF2B5EF4-FFF2-40B4-BE49-F238E27FC236}">
                  <a16:creationId xmlns:a16="http://schemas.microsoft.com/office/drawing/2014/main" id="{D7210DCD-575F-4D68-A2B1-2278D0307BD3}"/>
                </a:ext>
              </a:extLst>
            </p:cNvPr>
            <p:cNvSpPr/>
            <p:nvPr/>
          </p:nvSpPr>
          <p:spPr>
            <a:xfrm rot="10800000">
              <a:off x="5813592" y="2493883"/>
              <a:ext cx="240631" cy="218809"/>
            </a:xfrm>
            <a:prstGeom prst="bentArrow">
              <a:avLst>
                <a:gd name="adj1" fmla="val 33427"/>
                <a:gd name="adj2" fmla="val 25000"/>
                <a:gd name="adj3" fmla="val 25000"/>
                <a:gd name="adj4" fmla="val 43750"/>
              </a:avLst>
            </a:prstGeom>
            <a:noFill/>
            <a:ln w="9525" cap="flat" cmpd="sng" algn="ctr">
              <a:solidFill>
                <a:sysClr val="windowText" lastClr="000000"/>
              </a:solidFill>
              <a:prstDash val="solid"/>
              <a:miter lim="800000"/>
            </a:ln>
            <a:effectLst/>
          </p:spPr>
          <p:txBody>
            <a:bodyPr rtlCol="0" anchor="ctr"/>
            <a:lstStyle/>
            <a:p>
              <a:pPr algn="ctr" defTabSz="761970" eaLnBrk="1" fontAlgn="auto" hangingPunct="1">
                <a:spcBef>
                  <a:spcPts val="0"/>
                </a:spcBef>
                <a:spcAft>
                  <a:spcPts val="0"/>
                </a:spcAft>
                <a:defRPr/>
              </a:pPr>
              <a:endParaRPr lang="zh-CN" altLang="en-US" sz="1000" b="1" kern="0">
                <a:solidFill>
                  <a:prstClr val="black"/>
                </a:solidFill>
                <a:ea typeface="楷体" panose="02010609060101010101" pitchFamily="49" charset="-122"/>
                <a:cs typeface="Times New Roman" panose="02020603050405020304" pitchFamily="18" charset="0"/>
              </a:endParaRPr>
            </a:p>
          </p:txBody>
        </p:sp>
        <p:sp>
          <p:nvSpPr>
            <p:cNvPr id="127" name="圆角右箭头 70">
              <a:extLst>
                <a:ext uri="{FF2B5EF4-FFF2-40B4-BE49-F238E27FC236}">
                  <a16:creationId xmlns:a16="http://schemas.microsoft.com/office/drawing/2014/main" id="{6B88A0D1-36DA-407A-ADDF-AAA867EF4E8D}"/>
                </a:ext>
              </a:extLst>
            </p:cNvPr>
            <p:cNvSpPr/>
            <p:nvPr/>
          </p:nvSpPr>
          <p:spPr>
            <a:xfrm flipV="1">
              <a:off x="4576729" y="2496113"/>
              <a:ext cx="240631" cy="246280"/>
            </a:xfrm>
            <a:prstGeom prst="bentArrow">
              <a:avLst>
                <a:gd name="adj1" fmla="val 33427"/>
                <a:gd name="adj2" fmla="val 25000"/>
                <a:gd name="adj3" fmla="val 25000"/>
                <a:gd name="adj4" fmla="val 43750"/>
              </a:avLst>
            </a:prstGeom>
            <a:noFill/>
            <a:ln w="9525" cap="flat" cmpd="sng" algn="ctr">
              <a:solidFill>
                <a:sysClr val="windowText" lastClr="000000"/>
              </a:solidFill>
              <a:prstDash val="solid"/>
              <a:miter lim="800000"/>
            </a:ln>
            <a:effectLst/>
          </p:spPr>
          <p:txBody>
            <a:bodyPr rtlCol="0" anchor="ctr"/>
            <a:lstStyle/>
            <a:p>
              <a:pPr algn="ctr" defTabSz="761970" eaLnBrk="1" fontAlgn="auto" hangingPunct="1">
                <a:spcBef>
                  <a:spcPts val="0"/>
                </a:spcBef>
                <a:spcAft>
                  <a:spcPts val="0"/>
                </a:spcAft>
                <a:defRPr/>
              </a:pPr>
              <a:endParaRPr lang="zh-CN" altLang="en-US" sz="1000" b="1" kern="0">
                <a:solidFill>
                  <a:prstClr val="black"/>
                </a:solidFill>
                <a:ea typeface="楷体" panose="02010609060101010101" pitchFamily="49" charset="-122"/>
                <a:cs typeface="Times New Roman" panose="02020603050405020304" pitchFamily="18" charset="0"/>
              </a:endParaRPr>
            </a:p>
          </p:txBody>
        </p:sp>
        <p:sp>
          <p:nvSpPr>
            <p:cNvPr id="128" name="圆角右箭头 69">
              <a:extLst>
                <a:ext uri="{FF2B5EF4-FFF2-40B4-BE49-F238E27FC236}">
                  <a16:creationId xmlns:a16="http://schemas.microsoft.com/office/drawing/2014/main" id="{92DB73CF-D8E2-4ABE-9CFA-9E856F9AF9B5}"/>
                </a:ext>
              </a:extLst>
            </p:cNvPr>
            <p:cNvSpPr/>
            <p:nvPr/>
          </p:nvSpPr>
          <p:spPr>
            <a:xfrm rot="16200000">
              <a:off x="4858797" y="4060056"/>
              <a:ext cx="253821" cy="251350"/>
            </a:xfrm>
            <a:prstGeom prst="bentArrow">
              <a:avLst>
                <a:gd name="adj1" fmla="val 33427"/>
                <a:gd name="adj2" fmla="val 25000"/>
                <a:gd name="adj3" fmla="val 25000"/>
                <a:gd name="adj4" fmla="val 43750"/>
              </a:avLst>
            </a:prstGeom>
            <a:noFill/>
            <a:ln w="9525" cap="flat" cmpd="sng" algn="ctr">
              <a:solidFill>
                <a:sysClr val="windowText" lastClr="000000"/>
              </a:solidFill>
              <a:prstDash val="solid"/>
              <a:miter lim="800000"/>
            </a:ln>
            <a:effectLst/>
          </p:spPr>
          <p:txBody>
            <a:bodyPr rtlCol="0" anchor="ctr"/>
            <a:lstStyle/>
            <a:p>
              <a:pPr algn="ctr" defTabSz="761970" eaLnBrk="1" fontAlgn="auto" hangingPunct="1">
                <a:spcBef>
                  <a:spcPts val="0"/>
                </a:spcBef>
                <a:spcAft>
                  <a:spcPts val="0"/>
                </a:spcAft>
                <a:defRPr/>
              </a:pPr>
              <a:endParaRPr lang="zh-CN" altLang="en-US" sz="1000" b="1" kern="0">
                <a:solidFill>
                  <a:prstClr val="black"/>
                </a:solidFill>
                <a:ea typeface="楷体" panose="02010609060101010101" pitchFamily="49" charset="-122"/>
                <a:cs typeface="Times New Roman" panose="02020603050405020304" pitchFamily="18" charset="0"/>
              </a:endParaRPr>
            </a:p>
          </p:txBody>
        </p:sp>
        <p:sp>
          <p:nvSpPr>
            <p:cNvPr id="129" name="圆角右箭头 70">
              <a:extLst>
                <a:ext uri="{FF2B5EF4-FFF2-40B4-BE49-F238E27FC236}">
                  <a16:creationId xmlns:a16="http://schemas.microsoft.com/office/drawing/2014/main" id="{A47B465F-0044-4B3A-8A0E-C7259A1AEB08}"/>
                </a:ext>
              </a:extLst>
            </p:cNvPr>
            <p:cNvSpPr/>
            <p:nvPr/>
          </p:nvSpPr>
          <p:spPr>
            <a:xfrm rot="16200000" flipV="1">
              <a:off x="3752990" y="4056629"/>
              <a:ext cx="253822" cy="261097"/>
            </a:xfrm>
            <a:prstGeom prst="bentArrow">
              <a:avLst>
                <a:gd name="adj1" fmla="val 33427"/>
                <a:gd name="adj2" fmla="val 25000"/>
                <a:gd name="adj3" fmla="val 25000"/>
                <a:gd name="adj4" fmla="val 43750"/>
              </a:avLst>
            </a:prstGeom>
            <a:noFill/>
            <a:ln w="9525" cap="flat" cmpd="sng" algn="ctr">
              <a:solidFill>
                <a:sysClr val="windowText" lastClr="000000"/>
              </a:solidFill>
              <a:prstDash val="solid"/>
              <a:miter lim="800000"/>
            </a:ln>
            <a:effectLst/>
          </p:spPr>
          <p:txBody>
            <a:bodyPr rtlCol="0" anchor="ctr"/>
            <a:lstStyle/>
            <a:p>
              <a:pPr algn="ctr" defTabSz="761970" eaLnBrk="1" fontAlgn="auto" hangingPunct="1">
                <a:spcBef>
                  <a:spcPts val="0"/>
                </a:spcBef>
                <a:spcAft>
                  <a:spcPts val="0"/>
                </a:spcAft>
                <a:defRPr/>
              </a:pPr>
              <a:endParaRPr lang="zh-CN" altLang="en-US" sz="1000" b="1" kern="0">
                <a:solidFill>
                  <a:prstClr val="black"/>
                </a:solidFill>
                <a:ea typeface="楷体" panose="02010609060101010101" pitchFamily="49" charset="-122"/>
                <a:cs typeface="Times New Roman" panose="02020603050405020304" pitchFamily="18" charset="0"/>
              </a:endParaRPr>
            </a:p>
          </p:txBody>
        </p:sp>
        <p:sp>
          <p:nvSpPr>
            <p:cNvPr id="130" name="右箭头 83">
              <a:extLst>
                <a:ext uri="{FF2B5EF4-FFF2-40B4-BE49-F238E27FC236}">
                  <a16:creationId xmlns:a16="http://schemas.microsoft.com/office/drawing/2014/main" id="{9847AF4F-545A-413D-BCC0-499C772CC58C}"/>
                </a:ext>
              </a:extLst>
            </p:cNvPr>
            <p:cNvSpPr/>
            <p:nvPr/>
          </p:nvSpPr>
          <p:spPr>
            <a:xfrm rot="5400000">
              <a:off x="4259522" y="2914891"/>
              <a:ext cx="374338" cy="376893"/>
            </a:xfrm>
            <a:prstGeom prst="rightArrow">
              <a:avLst/>
            </a:prstGeom>
            <a:noFill/>
            <a:ln w="9525" cap="flat" cmpd="sng" algn="ctr">
              <a:solidFill>
                <a:sysClr val="windowText" lastClr="000000"/>
              </a:solidFill>
              <a:prstDash val="solid"/>
              <a:miter lim="800000"/>
            </a:ln>
            <a:effectLst/>
          </p:spPr>
          <p:txBody>
            <a:bodyPr rtlCol="0" anchor="ctr"/>
            <a:lstStyle/>
            <a:p>
              <a:pPr algn="ctr" defTabSz="761970" eaLnBrk="1" fontAlgn="auto" hangingPunct="1">
                <a:spcBef>
                  <a:spcPts val="0"/>
                </a:spcBef>
                <a:spcAft>
                  <a:spcPts val="0"/>
                </a:spcAft>
                <a:defRPr/>
              </a:pPr>
              <a:endParaRPr lang="zh-CN" altLang="en-US" sz="1000" b="1" kern="0">
                <a:solidFill>
                  <a:prstClr val="white"/>
                </a:solidFill>
                <a:ea typeface="楷体" panose="02010609060101010101" pitchFamily="49" charset="-122"/>
                <a:cs typeface="Times New Roman" panose="02020603050405020304" pitchFamily="18" charset="0"/>
              </a:endParaRPr>
            </a:p>
          </p:txBody>
        </p:sp>
        <p:sp>
          <p:nvSpPr>
            <p:cNvPr id="131" name="文本框 130">
              <a:extLst>
                <a:ext uri="{FF2B5EF4-FFF2-40B4-BE49-F238E27FC236}">
                  <a16:creationId xmlns:a16="http://schemas.microsoft.com/office/drawing/2014/main" id="{39EAEB3F-39A5-451A-8F38-D779B9EEF074}"/>
                </a:ext>
              </a:extLst>
            </p:cNvPr>
            <p:cNvSpPr txBox="1"/>
            <p:nvPr/>
          </p:nvSpPr>
          <p:spPr>
            <a:xfrm>
              <a:off x="4143199" y="2659711"/>
              <a:ext cx="584839" cy="276999"/>
            </a:xfrm>
            <a:prstGeom prst="rect">
              <a:avLst/>
            </a:prstGeom>
            <a:noFill/>
          </p:spPr>
          <p:txBody>
            <a:bodyPr wrap="square">
              <a:spAutoFit/>
            </a:bodyPr>
            <a:lstStyle/>
            <a:p>
              <a:pPr algn="ctr"/>
              <a:r>
                <a:rPr kumimoji="1" lang="zh-CN" altLang="en-US" sz="1200" b="1" dirty="0">
                  <a:solidFill>
                    <a:srgbClr val="3333CC"/>
                  </a:solidFill>
                  <a:ea typeface="楷体" panose="02010609060101010101" pitchFamily="49" charset="-122"/>
                  <a:cs typeface="Times New Roman" panose="02020603050405020304" pitchFamily="18" charset="0"/>
                </a:rPr>
                <a:t>建模</a:t>
              </a:r>
              <a:endParaRPr lang="zh-CN" altLang="en-US" sz="1200" dirty="0">
                <a:solidFill>
                  <a:srgbClr val="000000"/>
                </a:solidFill>
              </a:endParaRPr>
            </a:p>
          </p:txBody>
        </p:sp>
        <p:sp>
          <p:nvSpPr>
            <p:cNvPr id="132" name="文本框 131">
              <a:extLst>
                <a:ext uri="{FF2B5EF4-FFF2-40B4-BE49-F238E27FC236}">
                  <a16:creationId xmlns:a16="http://schemas.microsoft.com/office/drawing/2014/main" id="{B98969E7-A8B7-4908-A2E0-23237CC3C116}"/>
                </a:ext>
              </a:extLst>
            </p:cNvPr>
            <p:cNvSpPr txBox="1"/>
            <p:nvPr/>
          </p:nvSpPr>
          <p:spPr>
            <a:xfrm>
              <a:off x="4143199" y="4052531"/>
              <a:ext cx="584839" cy="276999"/>
            </a:xfrm>
            <a:prstGeom prst="rect">
              <a:avLst/>
            </a:prstGeom>
            <a:noFill/>
          </p:spPr>
          <p:txBody>
            <a:bodyPr wrap="square">
              <a:spAutoFit/>
            </a:bodyPr>
            <a:lstStyle/>
            <a:p>
              <a:pPr algn="ctr"/>
              <a:r>
                <a:rPr kumimoji="1" lang="zh-CN" altLang="en-US" sz="1200" b="1" dirty="0">
                  <a:solidFill>
                    <a:srgbClr val="3333CC"/>
                  </a:solidFill>
                  <a:ea typeface="楷体" panose="02010609060101010101" pitchFamily="49" charset="-122"/>
                  <a:cs typeface="Times New Roman" panose="02020603050405020304" pitchFamily="18" charset="0"/>
                </a:rPr>
                <a:t>预测</a:t>
              </a:r>
              <a:endParaRPr lang="zh-CN" altLang="en-US" sz="1200" dirty="0">
                <a:solidFill>
                  <a:srgbClr val="000000"/>
                </a:solidFill>
              </a:endParaRPr>
            </a:p>
          </p:txBody>
        </p:sp>
      </p:grpSp>
      <p:sp>
        <p:nvSpPr>
          <p:cNvPr id="63" name="文本框 62">
            <a:extLst>
              <a:ext uri="{FF2B5EF4-FFF2-40B4-BE49-F238E27FC236}">
                <a16:creationId xmlns:a16="http://schemas.microsoft.com/office/drawing/2014/main" id="{29078C8A-A0E5-4E44-9614-C034939B0450}"/>
              </a:ext>
            </a:extLst>
          </p:cNvPr>
          <p:cNvSpPr txBox="1"/>
          <p:nvPr/>
        </p:nvSpPr>
        <p:spPr>
          <a:xfrm>
            <a:off x="8001016" y="770692"/>
            <a:ext cx="1630576" cy="338554"/>
          </a:xfrm>
          <a:prstGeom prst="rect">
            <a:avLst/>
          </a:prstGeom>
          <a:noFill/>
        </p:spPr>
        <p:txBody>
          <a:bodyPr wrap="none" rtlCol="0">
            <a:spAutoFit/>
          </a:bodyPr>
          <a:lstStyle/>
          <a:p>
            <a:pPr algn="ctr"/>
            <a:r>
              <a:rPr lang="zh-CN" altLang="en-US" sz="1600" b="1" dirty="0">
                <a:solidFill>
                  <a:prstClr val="black"/>
                </a:solidFill>
                <a:ea typeface="楷体" panose="02010609060101010101" pitchFamily="49" charset="-122"/>
                <a:cs typeface="Times New Roman" panose="02020603050405020304" pitchFamily="18" charset="0"/>
              </a:rPr>
              <a:t>软件著作权</a:t>
            </a:r>
            <a:r>
              <a:rPr lang="en-US" altLang="zh-CN" sz="1600" b="1" dirty="0">
                <a:solidFill>
                  <a:prstClr val="black"/>
                </a:solidFill>
                <a:ea typeface="楷体" panose="02010609060101010101" pitchFamily="49" charset="-122"/>
                <a:cs typeface="Times New Roman" panose="02020603050405020304" pitchFamily="18" charset="0"/>
              </a:rPr>
              <a:t>10</a:t>
            </a:r>
            <a:r>
              <a:rPr lang="zh-CN" altLang="en-US" sz="1600" b="1" dirty="0">
                <a:solidFill>
                  <a:prstClr val="black"/>
                </a:solidFill>
                <a:ea typeface="楷体" panose="02010609060101010101" pitchFamily="49" charset="-122"/>
                <a:cs typeface="Times New Roman" panose="02020603050405020304" pitchFamily="18" charset="0"/>
              </a:rPr>
              <a:t>项</a:t>
            </a:r>
          </a:p>
        </p:txBody>
      </p:sp>
      <p:grpSp>
        <p:nvGrpSpPr>
          <p:cNvPr id="64" name="组合 63">
            <a:extLst>
              <a:ext uri="{FF2B5EF4-FFF2-40B4-BE49-F238E27FC236}">
                <a16:creationId xmlns:a16="http://schemas.microsoft.com/office/drawing/2014/main" id="{E99300C2-D783-4358-A87E-29D7FA7FB664}"/>
              </a:ext>
            </a:extLst>
          </p:cNvPr>
          <p:cNvGrpSpPr/>
          <p:nvPr/>
        </p:nvGrpSpPr>
        <p:grpSpPr>
          <a:xfrm>
            <a:off x="508000" y="-25380"/>
            <a:ext cx="9144000" cy="565734"/>
            <a:chOff x="3690" y="-22820"/>
            <a:chExt cx="7620000" cy="722640"/>
          </a:xfrm>
        </p:grpSpPr>
        <p:sp>
          <p:nvSpPr>
            <p:cNvPr id="67" name="文本框 66">
              <a:extLst>
                <a:ext uri="{FF2B5EF4-FFF2-40B4-BE49-F238E27FC236}">
                  <a16:creationId xmlns:a16="http://schemas.microsoft.com/office/drawing/2014/main" id="{588C3457-AF21-40F4-9320-E30B6F73441A}"/>
                </a:ext>
              </a:extLst>
            </p:cNvPr>
            <p:cNvSpPr txBox="1"/>
            <p:nvPr/>
          </p:nvSpPr>
          <p:spPr>
            <a:xfrm>
              <a:off x="3690" y="-22820"/>
              <a:ext cx="7620000" cy="722640"/>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69" name="矩形 68">
              <a:extLst>
                <a:ext uri="{FF2B5EF4-FFF2-40B4-BE49-F238E27FC236}">
                  <a16:creationId xmlns:a16="http://schemas.microsoft.com/office/drawing/2014/main" id="{2D1C4902-C3D9-4ABD-9BA9-54FAAF03D82E}"/>
                </a:ext>
              </a:extLst>
            </p:cNvPr>
            <p:cNvSpPr/>
            <p:nvPr/>
          </p:nvSpPr>
          <p:spPr>
            <a:xfrm>
              <a:off x="1904775" y="28388"/>
              <a:ext cx="3999760" cy="589708"/>
            </a:xfrm>
            <a:prstGeom prst="rect">
              <a:avLst/>
            </a:prstGeom>
          </p:spPr>
          <p:txBody>
            <a:bodyPr wrap="non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SMART</a:t>
              </a:r>
              <a:r>
                <a:rPr kumimoji="1" lang="zh-CN" altLang="en-US" sz="2400" b="1" kern="0" dirty="0">
                  <a:solidFill>
                    <a:srgbClr val="FF0000"/>
                  </a:solidFill>
                  <a:ea typeface="黑体" panose="02010609060101010101" pitchFamily="49" charset="-122"/>
                  <a:cs typeface="Times New Roman" panose="02020603050405020304" pitchFamily="18" charset="0"/>
                </a:rPr>
                <a:t> </a:t>
              </a:r>
              <a:r>
                <a:rPr kumimoji="1" lang="en-US" altLang="zh-CN" sz="2400" b="1" kern="0" dirty="0">
                  <a:solidFill>
                    <a:srgbClr val="FF0000"/>
                  </a:solidFill>
                  <a:ea typeface="黑体" panose="02010609060101010101" pitchFamily="49" charset="-122"/>
                  <a:cs typeface="Times New Roman" panose="02020603050405020304" pitchFamily="18" charset="0"/>
                </a:rPr>
                <a:t>climate</a:t>
              </a:r>
              <a:r>
                <a:rPr kumimoji="1" lang="zh-CN" altLang="en-US" sz="2400" b="1" kern="0" dirty="0">
                  <a:solidFill>
                    <a:srgbClr val="FF0000"/>
                  </a:solidFill>
                  <a:ea typeface="黑体" panose="02010609060101010101" pitchFamily="49" charset="-122"/>
                  <a:cs typeface="Times New Roman" panose="02020603050405020304" pitchFamily="18" charset="0"/>
                </a:rPr>
                <a:t> </a:t>
              </a:r>
              <a:r>
                <a:rPr kumimoji="1" lang="en-US" altLang="zh-CN" sz="2400" b="1" kern="0" dirty="0">
                  <a:solidFill>
                    <a:srgbClr val="FF0000"/>
                  </a:solidFill>
                  <a:ea typeface="黑体" panose="02010609060101010101" pitchFamily="49" charset="-122"/>
                  <a:cs typeface="Times New Roman" panose="02020603050405020304" pitchFamily="18" charset="0"/>
                </a:rPr>
                <a:t>prediction:</a:t>
              </a:r>
              <a:r>
                <a:rPr kumimoji="1" lang="zh-CN" altLang="en-US" sz="2400" b="1" kern="0" dirty="0">
                  <a:solidFill>
                    <a:srgbClr val="FF0000"/>
                  </a:solidFill>
                  <a:ea typeface="黑体" panose="02010609060101010101" pitchFamily="49" charset="-122"/>
                  <a:cs typeface="Times New Roman" panose="02020603050405020304" pitchFamily="18" charset="0"/>
                </a:rPr>
                <a:t> </a:t>
              </a:r>
              <a:r>
                <a:rPr kumimoji="1" lang="en-US" altLang="zh-CN" sz="2400" b="1" kern="0" dirty="0">
                  <a:solidFill>
                    <a:srgbClr val="FF0000"/>
                  </a:solidFill>
                  <a:ea typeface="黑体" panose="02010609060101010101" pitchFamily="49" charset="-122"/>
                  <a:cs typeface="Times New Roman" panose="02020603050405020304" pitchFamily="18" charset="0"/>
                </a:rPr>
                <a:t>system</a:t>
              </a:r>
              <a:endParaRPr kumimoji="1" lang="zh-CN" altLang="en-US" sz="2400" b="1" kern="0" dirty="0">
                <a:solidFill>
                  <a:srgbClr val="FF0000"/>
                </a:solidFill>
                <a:ea typeface="黑体" panose="02010609060101010101" pitchFamily="49" charset="-122"/>
                <a:cs typeface="Times New Roman" panose="02020603050405020304" pitchFamily="18" charset="0"/>
              </a:endParaRPr>
            </a:p>
          </p:txBody>
        </p:sp>
      </p:grpSp>
    </p:spTree>
    <p:extLst>
      <p:ext uri="{BB962C8B-B14F-4D97-AF65-F5344CB8AC3E}">
        <p14:creationId xmlns:p14="http://schemas.microsoft.com/office/powerpoint/2010/main" val="269659359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8" name="组合 47">
            <a:extLst>
              <a:ext uri="{FF2B5EF4-FFF2-40B4-BE49-F238E27FC236}">
                <a16:creationId xmlns:a16="http://schemas.microsoft.com/office/drawing/2014/main" id="{5DF6A0EF-5928-4007-885D-DCA438F0CD9A}"/>
              </a:ext>
            </a:extLst>
          </p:cNvPr>
          <p:cNvGrpSpPr/>
          <p:nvPr/>
        </p:nvGrpSpPr>
        <p:grpSpPr>
          <a:xfrm>
            <a:off x="508000" y="-25380"/>
            <a:ext cx="9144000" cy="565734"/>
            <a:chOff x="3690" y="-22820"/>
            <a:chExt cx="7620000" cy="722640"/>
          </a:xfrm>
        </p:grpSpPr>
        <p:sp>
          <p:nvSpPr>
            <p:cNvPr id="49" name="文本框 48">
              <a:extLst>
                <a:ext uri="{FF2B5EF4-FFF2-40B4-BE49-F238E27FC236}">
                  <a16:creationId xmlns:a16="http://schemas.microsoft.com/office/drawing/2014/main" id="{C7E1B058-56F4-4E26-AB33-1FC1BE8B9F09}"/>
                </a:ext>
              </a:extLst>
            </p:cNvPr>
            <p:cNvSpPr txBox="1"/>
            <p:nvPr/>
          </p:nvSpPr>
          <p:spPr>
            <a:xfrm>
              <a:off x="3690" y="-22820"/>
              <a:ext cx="7620000" cy="722640"/>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50" name="矩形 49">
              <a:extLst>
                <a:ext uri="{FF2B5EF4-FFF2-40B4-BE49-F238E27FC236}">
                  <a16:creationId xmlns:a16="http://schemas.microsoft.com/office/drawing/2014/main" id="{1F66CD4A-41B4-44FA-B666-9C198D03A5A1}"/>
                </a:ext>
              </a:extLst>
            </p:cNvPr>
            <p:cNvSpPr/>
            <p:nvPr/>
          </p:nvSpPr>
          <p:spPr>
            <a:xfrm>
              <a:off x="1782753" y="28388"/>
              <a:ext cx="4431205" cy="589708"/>
            </a:xfrm>
            <a:prstGeom prst="rect">
              <a:avLst/>
            </a:prstGeom>
          </p:spPr>
          <p:txBody>
            <a:bodyPr wrap="squar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SMART</a:t>
              </a:r>
              <a:r>
                <a:rPr kumimoji="1" lang="zh-CN" altLang="en-US" sz="2400" b="1" kern="0" dirty="0">
                  <a:solidFill>
                    <a:srgbClr val="FF0000"/>
                  </a:solidFill>
                  <a:ea typeface="黑体" panose="02010609060101010101" pitchFamily="49" charset="-122"/>
                  <a:cs typeface="Times New Roman" panose="02020603050405020304" pitchFamily="18" charset="0"/>
                </a:rPr>
                <a:t> </a:t>
              </a:r>
              <a:r>
                <a:rPr kumimoji="1" lang="en-US" altLang="zh-CN" sz="2400" b="1" kern="0" dirty="0">
                  <a:solidFill>
                    <a:srgbClr val="FF0000"/>
                  </a:solidFill>
                  <a:ea typeface="黑体" panose="02010609060101010101" pitchFamily="49" charset="-122"/>
                  <a:cs typeface="Times New Roman" panose="02020603050405020304" pitchFamily="18" charset="0"/>
                </a:rPr>
                <a:t>climate</a:t>
              </a:r>
              <a:r>
                <a:rPr kumimoji="1" lang="zh-CN" altLang="en-US" sz="2400" b="1" kern="0" dirty="0">
                  <a:solidFill>
                    <a:srgbClr val="FF0000"/>
                  </a:solidFill>
                  <a:ea typeface="黑体" panose="02010609060101010101" pitchFamily="49" charset="-122"/>
                  <a:cs typeface="Times New Roman" panose="02020603050405020304" pitchFamily="18" charset="0"/>
                </a:rPr>
                <a:t> </a:t>
              </a:r>
              <a:r>
                <a:rPr kumimoji="1" lang="en-US" altLang="zh-CN" sz="2400" b="1" kern="0" dirty="0">
                  <a:solidFill>
                    <a:srgbClr val="FF0000"/>
                  </a:solidFill>
                  <a:ea typeface="黑体" panose="02010609060101010101" pitchFamily="49" charset="-122"/>
                  <a:cs typeface="Times New Roman" panose="02020603050405020304" pitchFamily="18" charset="0"/>
                </a:rPr>
                <a:t>prediction: system</a:t>
              </a:r>
              <a:r>
                <a:rPr kumimoji="1" lang="zh-CN" altLang="en-US" sz="2400" b="1" kern="0" dirty="0">
                  <a:solidFill>
                    <a:srgbClr val="FF0000"/>
                  </a:solidFill>
                  <a:ea typeface="黑体" panose="02010609060101010101" pitchFamily="49" charset="-122"/>
                  <a:cs typeface="Times New Roman" panose="02020603050405020304" pitchFamily="18" charset="0"/>
                </a:rPr>
                <a:t> </a:t>
              </a:r>
            </a:p>
          </p:txBody>
        </p:sp>
      </p:grpSp>
      <p:pic>
        <p:nvPicPr>
          <p:cNvPr id="7" name="图片 6">
            <a:extLst>
              <a:ext uri="{FF2B5EF4-FFF2-40B4-BE49-F238E27FC236}">
                <a16:creationId xmlns:a16="http://schemas.microsoft.com/office/drawing/2014/main" id="{A5B07F42-E46E-4414-BF97-287AED0FC4B0}"/>
              </a:ext>
            </a:extLst>
          </p:cNvPr>
          <p:cNvPicPr>
            <a:picLocks noChangeAspect="1"/>
          </p:cNvPicPr>
          <p:nvPr/>
        </p:nvPicPr>
        <p:blipFill>
          <a:blip r:embed="rId2"/>
          <a:stretch>
            <a:fillRect/>
          </a:stretch>
        </p:blipFill>
        <p:spPr>
          <a:xfrm>
            <a:off x="2547466" y="1921397"/>
            <a:ext cx="5168562" cy="3276365"/>
          </a:xfrm>
          <a:prstGeom prst="rect">
            <a:avLst/>
          </a:prstGeom>
        </p:spPr>
      </p:pic>
      <p:sp>
        <p:nvSpPr>
          <p:cNvPr id="8" name="文本框 3">
            <a:extLst>
              <a:ext uri="{FF2B5EF4-FFF2-40B4-BE49-F238E27FC236}">
                <a16:creationId xmlns:a16="http://schemas.microsoft.com/office/drawing/2014/main" id="{520DA6D3-6987-410F-A353-E39200327568}"/>
              </a:ext>
            </a:extLst>
          </p:cNvPr>
          <p:cNvSpPr txBox="1">
            <a:spLocks noChangeArrowheads="1"/>
          </p:cNvSpPr>
          <p:nvPr/>
        </p:nvSpPr>
        <p:spPr bwMode="auto">
          <a:xfrm>
            <a:off x="255464" y="715067"/>
            <a:ext cx="9721080" cy="784254"/>
          </a:xfrm>
          <a:prstGeom prst="rect">
            <a:avLst/>
          </a:prstGeom>
          <a:solidFill>
            <a:srgbClr val="FFFFFF">
              <a:lumMod val="95000"/>
            </a:srgbClr>
          </a:solidFill>
          <a:ln w="25400">
            <a:noFill/>
            <a:miter lim="800000"/>
            <a:headEnd/>
            <a:tailEnd/>
          </a:ln>
        </p:spPr>
        <p:txBody>
          <a:bodyPr wrap="square">
            <a:spAutoFit/>
          </a:bodyPr>
          <a:lstStyle>
            <a:lvl1pPr>
              <a:spcBef>
                <a:spcPct val="20000"/>
              </a:spcBef>
              <a:buClr>
                <a:schemeClr val="hlink"/>
              </a:buClr>
              <a:buSzPct val="80000"/>
              <a:buFont typeface="Wingdings" pitchFamily="2" charset="2"/>
              <a:buChar char="l"/>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SzPct val="70000"/>
              <a:buFont typeface="Wingdings" pitchFamily="2" charset="2"/>
              <a:buChar char="l"/>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bg2"/>
              </a:buClr>
              <a:buSzPct val="65000"/>
              <a:buFont typeface="Wingdings" pitchFamily="2" charset="2"/>
              <a:buChar char="l"/>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hlink"/>
              </a:buClr>
              <a:buSzPct val="60000"/>
              <a:buFont typeface="Wingdings" pitchFamily="2" charset="2"/>
              <a:buChar char="l"/>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bg2"/>
              </a:buClr>
              <a:buSzPct val="40000"/>
              <a:buFont typeface="Wingdings" pitchFamily="2" charset="2"/>
              <a:buChar char="l"/>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bg2"/>
              </a:buClr>
              <a:buSzPct val="40000"/>
              <a:buFont typeface="Wingdings" pitchFamily="2" charset="2"/>
              <a:buChar char="l"/>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bg2"/>
              </a:buClr>
              <a:buSzPct val="40000"/>
              <a:buFont typeface="Wingdings" pitchFamily="2" charset="2"/>
              <a:buChar char="l"/>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bg2"/>
              </a:buClr>
              <a:buSzPct val="40000"/>
              <a:buFont typeface="Wingdings" pitchFamily="2" charset="2"/>
              <a:buChar char="l"/>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bg2"/>
              </a:buClr>
              <a:buSzPct val="40000"/>
              <a:buFont typeface="Wingdings" pitchFamily="2" charset="2"/>
              <a:buChar char="l"/>
              <a:defRPr kumimoji="1" sz="2000">
                <a:solidFill>
                  <a:schemeClr val="tx1"/>
                </a:solidFill>
                <a:latin typeface="Arial" panose="020B0604020202020204" pitchFamily="34" charset="0"/>
                <a:ea typeface="宋体" panose="02010600030101010101" pitchFamily="2" charset="-122"/>
              </a:defRPr>
            </a:lvl9pPr>
          </a:lstStyle>
          <a:p>
            <a:pPr algn="ctr" eaLnBrk="1" fontAlgn="auto" hangingPunct="1">
              <a:lnSpc>
                <a:spcPct val="150000"/>
              </a:lnSpc>
              <a:spcBef>
                <a:spcPct val="0"/>
              </a:spcBef>
              <a:spcAft>
                <a:spcPts val="0"/>
              </a:spcAft>
              <a:buClrTx/>
              <a:buSzTx/>
              <a:buNone/>
              <a:defRPr/>
            </a:pPr>
            <a:r>
              <a:rPr kumimoji="0" lang="en-US" altLang="zh-CN" sz="16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Based on cloud server, all of the </a:t>
            </a:r>
            <a:r>
              <a:rPr kumimoji="0" lang="en-US" altLang="zh-CN" sz="1600" b="1" kern="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SMART climate prediction systems are integrated as one system:  </a:t>
            </a:r>
            <a:r>
              <a:rPr kumimoji="0" lang="en-US" altLang="zh-CN" sz="1600" b="1" kern="0"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iSMART</a:t>
            </a:r>
            <a:r>
              <a:rPr kumimoji="0" lang="zh-CN" altLang="en-US" sz="16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kumimoji="0" lang="en-US" altLang="zh-CN" sz="16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for analysis, prediction, and evaluation</a:t>
            </a:r>
            <a:endParaRPr kumimoji="0" lang="zh-CN" altLang="en-US" sz="1600" b="1" kern="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9" name="图片 8">
            <a:extLst>
              <a:ext uri="{FF2B5EF4-FFF2-40B4-BE49-F238E27FC236}">
                <a16:creationId xmlns:a16="http://schemas.microsoft.com/office/drawing/2014/main" id="{89640380-6489-4D67-B69C-73A46029A5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6386" y="2293676"/>
            <a:ext cx="2043293" cy="2765586"/>
          </a:xfrm>
          <a:prstGeom prst="rect">
            <a:avLst/>
          </a:prstGeom>
        </p:spPr>
      </p:pic>
      <p:sp>
        <p:nvSpPr>
          <p:cNvPr id="14" name="文本框 13">
            <a:extLst>
              <a:ext uri="{FF2B5EF4-FFF2-40B4-BE49-F238E27FC236}">
                <a16:creationId xmlns:a16="http://schemas.microsoft.com/office/drawing/2014/main" id="{597B3CB5-9095-4DA8-9A6E-C898657DE840}"/>
              </a:ext>
            </a:extLst>
          </p:cNvPr>
          <p:cNvSpPr txBox="1"/>
          <p:nvPr/>
        </p:nvSpPr>
        <p:spPr>
          <a:xfrm>
            <a:off x="7598030" y="1906336"/>
            <a:ext cx="1827958" cy="246221"/>
          </a:xfrm>
          <a:prstGeom prst="rect">
            <a:avLst/>
          </a:prstGeom>
          <a:noFill/>
        </p:spPr>
        <p:txBody>
          <a:bodyPr wrap="square">
            <a:spAutoFit/>
          </a:bodyPr>
          <a:lstStyle/>
          <a:p>
            <a:pPr algn="ctr"/>
            <a:r>
              <a:rPr lang="en-US" altLang="zh-CN" sz="1000" b="1" dirty="0">
                <a:solidFill>
                  <a:srgbClr val="3333FF"/>
                </a:solidFill>
                <a:ea typeface="楷体" panose="02010609060101010101" pitchFamily="49" charset="-122"/>
                <a:cs typeface="Times New Roman" panose="02020603050405020304" pitchFamily="18" charset="0"/>
              </a:rPr>
              <a:t>SMART</a:t>
            </a:r>
            <a:r>
              <a:rPr lang="zh-CN" altLang="en-US" sz="1000" b="1" dirty="0">
                <a:solidFill>
                  <a:srgbClr val="3333FF"/>
                </a:solidFill>
                <a:ea typeface="楷体" panose="02010609060101010101" pitchFamily="49" charset="-122"/>
                <a:cs typeface="Times New Roman" panose="02020603050405020304" pitchFamily="18" charset="0"/>
              </a:rPr>
              <a:t>气候预测集成系统</a:t>
            </a:r>
            <a:endParaRPr lang="zh-CN" altLang="en-US" sz="1000" dirty="0">
              <a:solidFill>
                <a:srgbClr val="3333FF"/>
              </a:solidFill>
              <a:ea typeface="楷体" panose="02010609060101010101" pitchFamily="49" charset="-122"/>
              <a:cs typeface="Times New Roman" panose="02020603050405020304" pitchFamily="18" charset="0"/>
            </a:endParaRPr>
          </a:p>
        </p:txBody>
      </p:sp>
      <p:sp>
        <p:nvSpPr>
          <p:cNvPr id="15" name="文本框 14">
            <a:extLst>
              <a:ext uri="{FF2B5EF4-FFF2-40B4-BE49-F238E27FC236}">
                <a16:creationId xmlns:a16="http://schemas.microsoft.com/office/drawing/2014/main" id="{D764ED13-3DCE-4158-9B55-8DE9633FF775}"/>
              </a:ext>
            </a:extLst>
          </p:cNvPr>
          <p:cNvSpPr txBox="1"/>
          <p:nvPr/>
        </p:nvSpPr>
        <p:spPr>
          <a:xfrm>
            <a:off x="615505" y="1921397"/>
            <a:ext cx="2027369" cy="246221"/>
          </a:xfrm>
          <a:prstGeom prst="rect">
            <a:avLst/>
          </a:prstGeom>
          <a:noFill/>
        </p:spPr>
        <p:txBody>
          <a:bodyPr wrap="square">
            <a:spAutoFit/>
          </a:bodyPr>
          <a:lstStyle/>
          <a:p>
            <a:pPr algn="ctr"/>
            <a:r>
              <a:rPr lang="en-US" altLang="zh-CN" sz="1000" b="1" dirty="0">
                <a:solidFill>
                  <a:srgbClr val="3333FF"/>
                </a:solidFill>
                <a:ea typeface="楷体" panose="02010609060101010101" pitchFamily="49" charset="-122"/>
                <a:cs typeface="Times New Roman" panose="02020603050405020304" pitchFamily="18" charset="0"/>
              </a:rPr>
              <a:t>SMART</a:t>
            </a:r>
            <a:r>
              <a:rPr lang="zh-CN" altLang="en-US" sz="1000" b="1" dirty="0">
                <a:solidFill>
                  <a:srgbClr val="3333FF"/>
                </a:solidFill>
                <a:ea typeface="楷体" panose="02010609060101010101" pitchFamily="49" charset="-122"/>
                <a:cs typeface="Times New Roman" panose="02020603050405020304" pitchFamily="18" charset="0"/>
              </a:rPr>
              <a:t>人工智能气候预测方法</a:t>
            </a:r>
            <a:endParaRPr lang="zh-CN" altLang="en-US" sz="1000" dirty="0">
              <a:solidFill>
                <a:srgbClr val="3333FF"/>
              </a:solidFill>
              <a:ea typeface="楷体" panose="02010609060101010101" pitchFamily="49" charset="-122"/>
              <a:cs typeface="Times New Roman" panose="02020603050405020304" pitchFamily="18" charset="0"/>
            </a:endParaRPr>
          </a:p>
        </p:txBody>
      </p:sp>
      <p:pic>
        <p:nvPicPr>
          <p:cNvPr id="16" name="图片 15">
            <a:extLst>
              <a:ext uri="{FF2B5EF4-FFF2-40B4-BE49-F238E27FC236}">
                <a16:creationId xmlns:a16="http://schemas.microsoft.com/office/drawing/2014/main" id="{EED31264-74B6-4FD8-9633-85809B49E8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5329" y="2182679"/>
            <a:ext cx="2032315" cy="2811885"/>
          </a:xfrm>
          <a:prstGeom prst="rect">
            <a:avLst/>
          </a:prstGeom>
        </p:spPr>
      </p:pic>
    </p:spTree>
    <p:extLst>
      <p:ext uri="{BB962C8B-B14F-4D97-AF65-F5344CB8AC3E}">
        <p14:creationId xmlns:p14="http://schemas.microsoft.com/office/powerpoint/2010/main" val="2667664038"/>
      </p:ext>
    </p:extLst>
  </p:cSld>
  <p:clrMapOvr>
    <a:masterClrMapping/>
  </p:clrMapOvr>
  <mc:AlternateContent xmlns:mc="http://schemas.openxmlformats.org/markup-compatibility/2006" xmlns:p14="http://schemas.microsoft.com/office/powerpoint/2010/main">
    <mc:Choice Requires="p14">
      <p:transition spd="slow" p14:dur="2000" advTm="8953"/>
    </mc:Choice>
    <mc:Fallback xmlns="">
      <p:transition spd="slow" advTm="8953"/>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 name="图表 50">
            <a:extLst>
              <a:ext uri="{FF2B5EF4-FFF2-40B4-BE49-F238E27FC236}">
                <a16:creationId xmlns:a16="http://schemas.microsoft.com/office/drawing/2014/main" id="{384EC316-E224-4F25-B4B4-BB63BA484967}"/>
              </a:ext>
            </a:extLst>
          </p:cNvPr>
          <p:cNvGraphicFramePr>
            <a:graphicFrameLocks/>
          </p:cNvGraphicFramePr>
          <p:nvPr/>
        </p:nvGraphicFramePr>
        <p:xfrm>
          <a:off x="632046" y="1448100"/>
          <a:ext cx="7762500" cy="2818800"/>
        </p:xfrm>
        <a:graphic>
          <a:graphicData uri="http://schemas.openxmlformats.org/drawingml/2006/chart">
            <c:chart xmlns:c="http://schemas.openxmlformats.org/drawingml/2006/chart" xmlns:r="http://schemas.openxmlformats.org/officeDocument/2006/relationships" r:id="rId3"/>
          </a:graphicData>
        </a:graphic>
      </p:graphicFrame>
      <p:cxnSp>
        <p:nvCxnSpPr>
          <p:cNvPr id="5" name="直接连接符 4">
            <a:extLst>
              <a:ext uri="{FF2B5EF4-FFF2-40B4-BE49-F238E27FC236}">
                <a16:creationId xmlns:a16="http://schemas.microsoft.com/office/drawing/2014/main" id="{BB9EE543-1A6F-439F-A08A-336894A0DC8E}"/>
              </a:ext>
            </a:extLst>
          </p:cNvPr>
          <p:cNvCxnSpPr>
            <a:cxnSpLocks/>
          </p:cNvCxnSpPr>
          <p:nvPr/>
        </p:nvCxnSpPr>
        <p:spPr>
          <a:xfrm flipV="1">
            <a:off x="8242786" y="2095928"/>
            <a:ext cx="1210308" cy="7785"/>
          </a:xfrm>
          <a:prstGeom prst="line">
            <a:avLst/>
          </a:prstGeom>
          <a:ln w="19050">
            <a:solidFill>
              <a:srgbClr val="33CCFF"/>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86BA6332-668B-45BB-B1A2-4571D435298A}"/>
              </a:ext>
            </a:extLst>
          </p:cNvPr>
          <p:cNvSpPr txBox="1"/>
          <p:nvPr/>
        </p:nvSpPr>
        <p:spPr>
          <a:xfrm>
            <a:off x="8191861" y="1920087"/>
            <a:ext cx="338713" cy="219291"/>
          </a:xfrm>
          <a:prstGeom prst="rect">
            <a:avLst/>
          </a:prstGeom>
          <a:noFill/>
          <a:ln>
            <a:noFill/>
          </a:ln>
        </p:spPr>
        <p:txBody>
          <a:bodyPr wrap="square" rtlCol="0">
            <a:spAutoFit/>
          </a:bodyPr>
          <a:lstStyle/>
          <a:p>
            <a:pPr defTabSz="685800" eaLnBrk="1" fontAlgn="auto" hangingPunct="1">
              <a:spcBef>
                <a:spcPts val="0"/>
              </a:spcBef>
              <a:spcAft>
                <a:spcPts val="0"/>
              </a:spcAft>
              <a:defRPr/>
            </a:pPr>
            <a:r>
              <a:rPr lang="en-US" altLang="zh-CN" sz="825" dirty="0">
                <a:solidFill>
                  <a:srgbClr val="33CCFF"/>
                </a:solidFill>
                <a:ea typeface="楷体" panose="02010609060101010101" pitchFamily="49" charset="-122"/>
                <a:cs typeface="Times New Roman" panose="02020603050405020304" pitchFamily="18" charset="0"/>
              </a:rPr>
              <a:t>83</a:t>
            </a:r>
          </a:p>
        </p:txBody>
      </p:sp>
      <p:grpSp>
        <p:nvGrpSpPr>
          <p:cNvPr id="47" name="组合 46">
            <a:extLst>
              <a:ext uri="{FF2B5EF4-FFF2-40B4-BE49-F238E27FC236}">
                <a16:creationId xmlns:a16="http://schemas.microsoft.com/office/drawing/2014/main" id="{545AF9CD-5BAC-45B6-A91F-E9503B4C66AF}"/>
              </a:ext>
            </a:extLst>
          </p:cNvPr>
          <p:cNvGrpSpPr/>
          <p:nvPr/>
        </p:nvGrpSpPr>
        <p:grpSpPr>
          <a:xfrm>
            <a:off x="8188374" y="2304021"/>
            <a:ext cx="832380" cy="219291"/>
            <a:chOff x="10168413" y="2633872"/>
            <a:chExt cx="1109840" cy="292388"/>
          </a:xfrm>
        </p:grpSpPr>
        <p:cxnSp>
          <p:nvCxnSpPr>
            <p:cNvPr id="9" name="直接连接符 8">
              <a:extLst>
                <a:ext uri="{FF2B5EF4-FFF2-40B4-BE49-F238E27FC236}">
                  <a16:creationId xmlns:a16="http://schemas.microsoft.com/office/drawing/2014/main" id="{7F6E74B2-4540-4B1A-B563-8FE87C89B8A4}"/>
                </a:ext>
              </a:extLst>
            </p:cNvPr>
            <p:cNvCxnSpPr>
              <a:cxnSpLocks/>
            </p:cNvCxnSpPr>
            <p:nvPr/>
          </p:nvCxnSpPr>
          <p:spPr>
            <a:xfrm>
              <a:off x="10240963" y="2842338"/>
              <a:ext cx="1037290" cy="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5F3EDC18-E47B-41C0-BE97-A63DAB4A77BB}"/>
                </a:ext>
              </a:extLst>
            </p:cNvPr>
            <p:cNvSpPr txBox="1"/>
            <p:nvPr/>
          </p:nvSpPr>
          <p:spPr>
            <a:xfrm>
              <a:off x="10168413" y="2633872"/>
              <a:ext cx="502663" cy="292388"/>
            </a:xfrm>
            <a:prstGeom prst="rect">
              <a:avLst/>
            </a:prstGeom>
            <a:noFill/>
          </p:spPr>
          <p:txBody>
            <a:bodyPr wrap="square" rtlCol="0">
              <a:spAutoFit/>
            </a:bodyPr>
            <a:lstStyle/>
            <a:p>
              <a:pPr defTabSz="685800" eaLnBrk="1" fontAlgn="auto" hangingPunct="1">
                <a:spcBef>
                  <a:spcPts val="0"/>
                </a:spcBef>
                <a:spcAft>
                  <a:spcPts val="0"/>
                </a:spcAft>
                <a:defRPr/>
              </a:pPr>
              <a:r>
                <a:rPr lang="en-US" altLang="zh-CN" sz="825" dirty="0">
                  <a:solidFill>
                    <a:srgbClr val="7030A0"/>
                  </a:solidFill>
                  <a:ea typeface="楷体" panose="02010609060101010101" pitchFamily="49" charset="-122"/>
                  <a:cs typeface="Times New Roman" panose="02020603050405020304" pitchFamily="18" charset="0"/>
                </a:rPr>
                <a:t>74</a:t>
              </a:r>
            </a:p>
          </p:txBody>
        </p:sp>
      </p:grpSp>
      <p:grpSp>
        <p:nvGrpSpPr>
          <p:cNvPr id="46" name="组合 45">
            <a:extLst>
              <a:ext uri="{FF2B5EF4-FFF2-40B4-BE49-F238E27FC236}">
                <a16:creationId xmlns:a16="http://schemas.microsoft.com/office/drawing/2014/main" id="{0DD594C3-2639-410B-9DB8-93A01AF300D8}"/>
              </a:ext>
            </a:extLst>
          </p:cNvPr>
          <p:cNvGrpSpPr/>
          <p:nvPr/>
        </p:nvGrpSpPr>
        <p:grpSpPr>
          <a:xfrm>
            <a:off x="8195348" y="2597916"/>
            <a:ext cx="1329690" cy="219291"/>
            <a:chOff x="10177712" y="3211698"/>
            <a:chExt cx="1772920" cy="292388"/>
          </a:xfrm>
        </p:grpSpPr>
        <p:cxnSp>
          <p:nvCxnSpPr>
            <p:cNvPr id="10" name="直接连接符 9">
              <a:extLst>
                <a:ext uri="{FF2B5EF4-FFF2-40B4-BE49-F238E27FC236}">
                  <a16:creationId xmlns:a16="http://schemas.microsoft.com/office/drawing/2014/main" id="{D1B453A3-9D7B-4E83-8641-5E14E3A3A838}"/>
                </a:ext>
              </a:extLst>
            </p:cNvPr>
            <p:cNvCxnSpPr>
              <a:cxnSpLocks/>
            </p:cNvCxnSpPr>
            <p:nvPr/>
          </p:nvCxnSpPr>
          <p:spPr>
            <a:xfrm>
              <a:off x="10240963" y="3426763"/>
              <a:ext cx="13259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036EC657-0ABF-407B-98DB-ECE633E202B4}"/>
                </a:ext>
              </a:extLst>
            </p:cNvPr>
            <p:cNvSpPr txBox="1"/>
            <p:nvPr/>
          </p:nvSpPr>
          <p:spPr>
            <a:xfrm>
              <a:off x="10177712" y="3211698"/>
              <a:ext cx="1772920" cy="292388"/>
            </a:xfrm>
            <a:prstGeom prst="rect">
              <a:avLst/>
            </a:prstGeom>
            <a:noFill/>
          </p:spPr>
          <p:txBody>
            <a:bodyPr wrap="square" rtlCol="0">
              <a:spAutoFit/>
            </a:bodyPr>
            <a:lstStyle/>
            <a:p>
              <a:pPr defTabSz="685800" eaLnBrk="1" fontAlgn="auto" hangingPunct="1">
                <a:spcBef>
                  <a:spcPts val="0"/>
                </a:spcBef>
                <a:spcAft>
                  <a:spcPts val="0"/>
                </a:spcAft>
                <a:defRPr/>
              </a:pPr>
              <a:r>
                <a:rPr lang="en-US" altLang="zh-CN" sz="825" dirty="0">
                  <a:solidFill>
                    <a:prstClr val="black"/>
                  </a:solidFill>
                  <a:ea typeface="楷体" panose="02010609060101010101" pitchFamily="49" charset="-122"/>
                  <a:cs typeface="Times New Roman" panose="02020603050405020304" pitchFamily="18" charset="0"/>
                </a:rPr>
                <a:t>67</a:t>
              </a:r>
            </a:p>
          </p:txBody>
        </p:sp>
      </p:grpSp>
      <p:grpSp>
        <p:nvGrpSpPr>
          <p:cNvPr id="45" name="组合 44">
            <a:extLst>
              <a:ext uri="{FF2B5EF4-FFF2-40B4-BE49-F238E27FC236}">
                <a16:creationId xmlns:a16="http://schemas.microsoft.com/office/drawing/2014/main" id="{7585B062-7803-436E-928B-725D38AEB553}"/>
              </a:ext>
            </a:extLst>
          </p:cNvPr>
          <p:cNvGrpSpPr/>
          <p:nvPr/>
        </p:nvGrpSpPr>
        <p:grpSpPr>
          <a:xfrm>
            <a:off x="8195341" y="2824965"/>
            <a:ext cx="1257754" cy="219291"/>
            <a:chOff x="10177704" y="3221762"/>
            <a:chExt cx="1965340" cy="292388"/>
          </a:xfrm>
        </p:grpSpPr>
        <p:cxnSp>
          <p:nvCxnSpPr>
            <p:cNvPr id="11" name="直接连接符 10">
              <a:extLst>
                <a:ext uri="{FF2B5EF4-FFF2-40B4-BE49-F238E27FC236}">
                  <a16:creationId xmlns:a16="http://schemas.microsoft.com/office/drawing/2014/main" id="{4C5D148E-6BDC-4576-AE17-A2590FF0066A}"/>
                </a:ext>
              </a:extLst>
            </p:cNvPr>
            <p:cNvCxnSpPr>
              <a:cxnSpLocks/>
            </p:cNvCxnSpPr>
            <p:nvPr/>
          </p:nvCxnSpPr>
          <p:spPr>
            <a:xfrm flipV="1">
              <a:off x="10240963" y="3265149"/>
              <a:ext cx="1902081" cy="1808"/>
            </a:xfrm>
            <a:prstGeom prst="line">
              <a:avLst/>
            </a:prstGeom>
            <a:ln w="19050">
              <a:solidFill>
                <a:srgbClr val="FF5050"/>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A0DD2AE0-3746-448D-B809-C159FC1C9670}"/>
                </a:ext>
              </a:extLst>
            </p:cNvPr>
            <p:cNvSpPr txBox="1"/>
            <p:nvPr/>
          </p:nvSpPr>
          <p:spPr>
            <a:xfrm>
              <a:off x="10177704" y="3221762"/>
              <a:ext cx="1772919" cy="292388"/>
            </a:xfrm>
            <a:prstGeom prst="rect">
              <a:avLst/>
            </a:prstGeom>
            <a:noFill/>
            <a:ln>
              <a:noFill/>
            </a:ln>
          </p:spPr>
          <p:txBody>
            <a:bodyPr wrap="square" rtlCol="0">
              <a:spAutoFit/>
            </a:bodyPr>
            <a:lstStyle/>
            <a:p>
              <a:pPr defTabSz="685800" eaLnBrk="1" fontAlgn="auto" hangingPunct="1">
                <a:spcBef>
                  <a:spcPts val="0"/>
                </a:spcBef>
                <a:spcAft>
                  <a:spcPts val="0"/>
                </a:spcAft>
                <a:defRPr/>
              </a:pPr>
              <a:r>
                <a:rPr lang="en-US" altLang="zh-CN" sz="825" dirty="0">
                  <a:solidFill>
                    <a:srgbClr val="FF5050"/>
                  </a:solidFill>
                  <a:ea typeface="楷体" panose="02010609060101010101" pitchFamily="49" charset="-122"/>
                  <a:cs typeface="Times New Roman" panose="02020603050405020304" pitchFamily="18" charset="0"/>
                </a:rPr>
                <a:t>65</a:t>
              </a:r>
            </a:p>
          </p:txBody>
        </p:sp>
      </p:grpSp>
      <p:cxnSp>
        <p:nvCxnSpPr>
          <p:cNvPr id="8" name="直接连接符 7">
            <a:extLst>
              <a:ext uri="{FF2B5EF4-FFF2-40B4-BE49-F238E27FC236}">
                <a16:creationId xmlns:a16="http://schemas.microsoft.com/office/drawing/2014/main" id="{263D9857-7E0E-4A9D-8B65-83FCFD723FCD}"/>
              </a:ext>
            </a:extLst>
          </p:cNvPr>
          <p:cNvCxnSpPr>
            <a:cxnSpLocks/>
          </p:cNvCxnSpPr>
          <p:nvPr/>
        </p:nvCxnSpPr>
        <p:spPr>
          <a:xfrm flipV="1">
            <a:off x="8242786" y="2129142"/>
            <a:ext cx="1210310" cy="7785"/>
          </a:xfrm>
          <a:prstGeom prst="line">
            <a:avLst/>
          </a:prstGeom>
          <a:ln w="19050">
            <a:solidFill>
              <a:srgbClr val="3399FF"/>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5E69859B-DAA8-48B0-BC9F-017526949325}"/>
              </a:ext>
            </a:extLst>
          </p:cNvPr>
          <p:cNvSpPr txBox="1"/>
          <p:nvPr/>
        </p:nvSpPr>
        <p:spPr>
          <a:xfrm>
            <a:off x="8191860" y="2090339"/>
            <a:ext cx="363418" cy="219291"/>
          </a:xfrm>
          <a:prstGeom prst="rect">
            <a:avLst/>
          </a:prstGeom>
          <a:noFill/>
          <a:ln>
            <a:noFill/>
          </a:ln>
        </p:spPr>
        <p:txBody>
          <a:bodyPr wrap="square" rtlCol="0">
            <a:spAutoFit/>
          </a:bodyPr>
          <a:lstStyle/>
          <a:p>
            <a:pPr defTabSz="685800" eaLnBrk="1" fontAlgn="auto" hangingPunct="1">
              <a:spcBef>
                <a:spcPts val="0"/>
              </a:spcBef>
              <a:spcAft>
                <a:spcPts val="0"/>
              </a:spcAft>
              <a:defRPr/>
            </a:pPr>
            <a:r>
              <a:rPr lang="en-US" altLang="zh-CN" sz="825" dirty="0">
                <a:solidFill>
                  <a:srgbClr val="3399FF"/>
                </a:solidFill>
                <a:ea typeface="楷体" panose="02010609060101010101" pitchFamily="49" charset="-122"/>
                <a:cs typeface="Times New Roman" panose="02020603050405020304" pitchFamily="18" charset="0"/>
              </a:rPr>
              <a:t>82</a:t>
            </a:r>
          </a:p>
        </p:txBody>
      </p:sp>
      <p:grpSp>
        <p:nvGrpSpPr>
          <p:cNvPr id="37" name="组合 36">
            <a:extLst>
              <a:ext uri="{FF2B5EF4-FFF2-40B4-BE49-F238E27FC236}">
                <a16:creationId xmlns:a16="http://schemas.microsoft.com/office/drawing/2014/main" id="{ABC6F71F-3F00-49F5-8777-0BA0B8CE3F19}"/>
              </a:ext>
            </a:extLst>
          </p:cNvPr>
          <p:cNvGrpSpPr/>
          <p:nvPr/>
        </p:nvGrpSpPr>
        <p:grpSpPr>
          <a:xfrm>
            <a:off x="2368814" y="4275254"/>
            <a:ext cx="1602991" cy="438582"/>
            <a:chOff x="521630" y="5652669"/>
            <a:chExt cx="2137321" cy="584775"/>
          </a:xfrm>
        </p:grpSpPr>
        <p:sp>
          <p:nvSpPr>
            <p:cNvPr id="20" name="文本框 19">
              <a:extLst>
                <a:ext uri="{FF2B5EF4-FFF2-40B4-BE49-F238E27FC236}">
                  <a16:creationId xmlns:a16="http://schemas.microsoft.com/office/drawing/2014/main" id="{63E8AD33-A0E7-4802-BD3C-46055CD93D61}"/>
                </a:ext>
              </a:extLst>
            </p:cNvPr>
            <p:cNvSpPr txBox="1"/>
            <p:nvPr/>
          </p:nvSpPr>
          <p:spPr>
            <a:xfrm>
              <a:off x="886031" y="5652669"/>
              <a:ext cx="1772920" cy="584775"/>
            </a:xfrm>
            <a:prstGeom prst="rect">
              <a:avLst/>
            </a:prstGeom>
            <a:noFill/>
          </p:spPr>
          <p:txBody>
            <a:bodyPr wrap="square" rtlCol="0">
              <a:spAutoFit/>
            </a:bodyPr>
            <a:lstStyle/>
            <a:p>
              <a:pPr defTabSz="685800" eaLnBrk="1" fontAlgn="auto" hangingPunct="1">
                <a:spcBef>
                  <a:spcPts val="0"/>
                </a:spcBef>
                <a:spcAft>
                  <a:spcPts val="0"/>
                </a:spcAft>
                <a:defRPr/>
              </a:pPr>
              <a:r>
                <a:rPr lang="en-US" altLang="zh-CN" sz="750" dirty="0">
                  <a:solidFill>
                    <a:prstClr val="black"/>
                  </a:solidFill>
                  <a:ea typeface="宋体" panose="02010600030101010101" pitchFamily="2" charset="-122"/>
                  <a:cs typeface="Times New Roman" panose="02020603050405020304" pitchFamily="18" charset="0"/>
                </a:rPr>
                <a:t>SMART_PSMv1.1</a:t>
              </a:r>
            </a:p>
            <a:p>
              <a:pPr defTabSz="685800" eaLnBrk="1" fontAlgn="auto" hangingPunct="1">
                <a:spcBef>
                  <a:spcPts val="0"/>
                </a:spcBef>
                <a:spcAft>
                  <a:spcPts val="0"/>
                </a:spcAft>
                <a:defRPr/>
              </a:pPr>
              <a:r>
                <a:rPr lang="zh-CN" altLang="en-US" sz="750" dirty="0">
                  <a:solidFill>
                    <a:prstClr val="black"/>
                  </a:solidFill>
                  <a:ea typeface="宋体" panose="02010600030101010101" pitchFamily="2" charset="-122"/>
                  <a:cs typeface="Times New Roman" panose="02020603050405020304" pitchFamily="18" charset="0"/>
                </a:rPr>
                <a:t>物理统计智慧预测系统</a:t>
              </a:r>
              <a:endParaRPr lang="en-US" altLang="zh-CN" sz="750" dirty="0">
                <a:solidFill>
                  <a:prstClr val="black"/>
                </a:solidFill>
                <a:ea typeface="宋体" panose="02010600030101010101" pitchFamily="2" charset="-122"/>
                <a:cs typeface="Times New Roman" panose="02020603050405020304" pitchFamily="18" charset="0"/>
              </a:endParaRPr>
            </a:p>
            <a:p>
              <a:pPr defTabSz="685800" eaLnBrk="1" fontAlgn="auto" hangingPunct="1">
                <a:spcBef>
                  <a:spcPts val="0"/>
                </a:spcBef>
                <a:spcAft>
                  <a:spcPts val="0"/>
                </a:spcAft>
                <a:defRPr/>
              </a:pPr>
              <a:r>
                <a:rPr lang="zh-CN" altLang="en-US" sz="750" dirty="0">
                  <a:solidFill>
                    <a:prstClr val="black"/>
                  </a:solidFill>
                  <a:ea typeface="宋体" panose="02010600030101010101" pitchFamily="2" charset="-122"/>
                  <a:cs typeface="Times New Roman" panose="02020603050405020304" pitchFamily="18" charset="0"/>
                </a:rPr>
                <a:t>历史回报</a:t>
              </a:r>
              <a:endParaRPr lang="en-US" altLang="zh-CN" sz="750" dirty="0">
                <a:solidFill>
                  <a:prstClr val="black"/>
                </a:solidFill>
                <a:ea typeface="宋体" panose="02010600030101010101"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id="{12D71729-9097-4B94-AEA7-E9833FDF60BF}"/>
                </a:ext>
              </a:extLst>
            </p:cNvPr>
            <p:cNvSpPr/>
            <p:nvPr/>
          </p:nvSpPr>
          <p:spPr>
            <a:xfrm>
              <a:off x="521630" y="5807302"/>
              <a:ext cx="360000" cy="152400"/>
            </a:xfrm>
            <a:prstGeom prst="rect">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zh-CN" altLang="en-US" sz="750">
                <a:solidFill>
                  <a:prstClr val="white"/>
                </a:solidFill>
              </a:endParaRPr>
            </a:p>
          </p:txBody>
        </p:sp>
      </p:grpSp>
      <p:grpSp>
        <p:nvGrpSpPr>
          <p:cNvPr id="39" name="组合 38">
            <a:extLst>
              <a:ext uri="{FF2B5EF4-FFF2-40B4-BE49-F238E27FC236}">
                <a16:creationId xmlns:a16="http://schemas.microsoft.com/office/drawing/2014/main" id="{7E934A32-F616-4AF8-8D5A-0BF644A154F7}"/>
              </a:ext>
            </a:extLst>
          </p:cNvPr>
          <p:cNvGrpSpPr/>
          <p:nvPr/>
        </p:nvGrpSpPr>
        <p:grpSpPr>
          <a:xfrm>
            <a:off x="3788514" y="4275254"/>
            <a:ext cx="1615058" cy="438582"/>
            <a:chOff x="3578928" y="5728870"/>
            <a:chExt cx="2153411" cy="584775"/>
          </a:xfrm>
        </p:grpSpPr>
        <p:sp>
          <p:nvSpPr>
            <p:cNvPr id="21" name="文本框 20">
              <a:extLst>
                <a:ext uri="{FF2B5EF4-FFF2-40B4-BE49-F238E27FC236}">
                  <a16:creationId xmlns:a16="http://schemas.microsoft.com/office/drawing/2014/main" id="{8267F1A7-CD60-4F05-8C6D-6E4AC4AB2921}"/>
                </a:ext>
              </a:extLst>
            </p:cNvPr>
            <p:cNvSpPr txBox="1"/>
            <p:nvPr/>
          </p:nvSpPr>
          <p:spPr>
            <a:xfrm>
              <a:off x="3959419" y="5728870"/>
              <a:ext cx="1772920" cy="584775"/>
            </a:xfrm>
            <a:prstGeom prst="rect">
              <a:avLst/>
            </a:prstGeom>
            <a:noFill/>
          </p:spPr>
          <p:txBody>
            <a:bodyPr wrap="square" rtlCol="0">
              <a:spAutoFit/>
            </a:bodyPr>
            <a:lstStyle/>
            <a:p>
              <a:pPr defTabSz="685800" eaLnBrk="1" fontAlgn="auto" hangingPunct="1">
                <a:spcBef>
                  <a:spcPts val="0"/>
                </a:spcBef>
                <a:spcAft>
                  <a:spcPts val="0"/>
                </a:spcAft>
                <a:defRPr/>
              </a:pPr>
              <a:r>
                <a:rPr lang="en-US" altLang="zh-CN" sz="750" dirty="0">
                  <a:solidFill>
                    <a:prstClr val="black"/>
                  </a:solidFill>
                  <a:ea typeface="宋体" panose="02010600030101010101" pitchFamily="2" charset="-122"/>
                  <a:cs typeface="Times New Roman" panose="02020603050405020304" pitchFamily="18" charset="0"/>
                </a:rPr>
                <a:t>SMART_DSMv1.1</a:t>
              </a:r>
            </a:p>
            <a:p>
              <a:pPr defTabSz="685800" eaLnBrk="1" fontAlgn="auto" hangingPunct="1">
                <a:spcBef>
                  <a:spcPts val="0"/>
                </a:spcBef>
                <a:spcAft>
                  <a:spcPts val="0"/>
                </a:spcAft>
                <a:defRPr/>
              </a:pPr>
              <a:r>
                <a:rPr lang="zh-CN" altLang="en-US" sz="750" dirty="0">
                  <a:solidFill>
                    <a:prstClr val="black"/>
                  </a:solidFill>
                  <a:ea typeface="宋体" panose="02010600030101010101" pitchFamily="2" charset="-122"/>
                  <a:cs typeface="Times New Roman" panose="02020603050405020304" pitchFamily="18" charset="0"/>
                </a:rPr>
                <a:t>动力</a:t>
              </a:r>
              <a:r>
                <a:rPr lang="en-US" altLang="zh-CN" sz="750" dirty="0">
                  <a:solidFill>
                    <a:prstClr val="black"/>
                  </a:solidFill>
                  <a:ea typeface="宋体" panose="02010600030101010101" pitchFamily="2" charset="-122"/>
                  <a:cs typeface="Times New Roman" panose="02020603050405020304" pitchFamily="18" charset="0"/>
                </a:rPr>
                <a:t>-</a:t>
              </a:r>
              <a:r>
                <a:rPr lang="zh-CN" altLang="en-US" sz="750" dirty="0">
                  <a:solidFill>
                    <a:prstClr val="black"/>
                  </a:solidFill>
                  <a:ea typeface="宋体" panose="02010600030101010101" pitchFamily="2" charset="-122"/>
                  <a:cs typeface="Times New Roman" panose="02020603050405020304" pitchFamily="18" charset="0"/>
                </a:rPr>
                <a:t>统计结合</a:t>
              </a:r>
              <a:endParaRPr lang="en-US" altLang="zh-CN" sz="750" dirty="0">
                <a:solidFill>
                  <a:prstClr val="black"/>
                </a:solidFill>
                <a:ea typeface="宋体" panose="02010600030101010101" pitchFamily="2" charset="-122"/>
                <a:cs typeface="Times New Roman" panose="02020603050405020304" pitchFamily="18" charset="0"/>
              </a:endParaRPr>
            </a:p>
            <a:p>
              <a:pPr defTabSz="685800" eaLnBrk="1" fontAlgn="auto" hangingPunct="1">
                <a:spcBef>
                  <a:spcPts val="0"/>
                </a:spcBef>
                <a:spcAft>
                  <a:spcPts val="0"/>
                </a:spcAft>
                <a:defRPr/>
              </a:pPr>
              <a:r>
                <a:rPr lang="zh-CN" altLang="en-US" sz="750" dirty="0">
                  <a:solidFill>
                    <a:prstClr val="black"/>
                  </a:solidFill>
                  <a:ea typeface="宋体" panose="02010600030101010101" pitchFamily="2" charset="-122"/>
                  <a:cs typeface="Times New Roman" panose="02020603050405020304" pitchFamily="18" charset="0"/>
                </a:rPr>
                <a:t>智慧预测系统历史回报</a:t>
              </a:r>
              <a:endParaRPr lang="en-US" altLang="zh-CN" sz="750" dirty="0">
                <a:solidFill>
                  <a:prstClr val="black"/>
                </a:solidFill>
                <a:ea typeface="宋体" panose="02010600030101010101" pitchFamily="2" charset="-122"/>
                <a:cs typeface="Times New Roman" panose="02020603050405020304" pitchFamily="18" charset="0"/>
              </a:endParaRPr>
            </a:p>
          </p:txBody>
        </p:sp>
        <p:sp>
          <p:nvSpPr>
            <p:cNvPr id="33" name="矩形 32">
              <a:extLst>
                <a:ext uri="{FF2B5EF4-FFF2-40B4-BE49-F238E27FC236}">
                  <a16:creationId xmlns:a16="http://schemas.microsoft.com/office/drawing/2014/main" id="{0A4EC808-0F72-47EB-8834-EBADA4478C17}"/>
                </a:ext>
              </a:extLst>
            </p:cNvPr>
            <p:cNvSpPr/>
            <p:nvPr/>
          </p:nvSpPr>
          <p:spPr>
            <a:xfrm>
              <a:off x="3578928" y="5883502"/>
              <a:ext cx="360000" cy="152400"/>
            </a:xfrm>
            <a:prstGeom prst="rect">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zh-CN" altLang="en-US" sz="750">
                <a:solidFill>
                  <a:prstClr val="white"/>
                </a:solidFill>
              </a:endParaRPr>
            </a:p>
          </p:txBody>
        </p:sp>
      </p:grpSp>
      <p:grpSp>
        <p:nvGrpSpPr>
          <p:cNvPr id="40" name="组合 39">
            <a:extLst>
              <a:ext uri="{FF2B5EF4-FFF2-40B4-BE49-F238E27FC236}">
                <a16:creationId xmlns:a16="http://schemas.microsoft.com/office/drawing/2014/main" id="{199E3CB4-7329-40EC-ACF2-A299EA757B8E}"/>
              </a:ext>
            </a:extLst>
          </p:cNvPr>
          <p:cNvGrpSpPr/>
          <p:nvPr/>
        </p:nvGrpSpPr>
        <p:grpSpPr>
          <a:xfrm>
            <a:off x="5173016" y="4275254"/>
            <a:ext cx="1625785" cy="438582"/>
            <a:chOff x="5677116" y="5728870"/>
            <a:chExt cx="2167713" cy="584775"/>
          </a:xfrm>
        </p:grpSpPr>
        <p:sp>
          <p:nvSpPr>
            <p:cNvPr id="22" name="文本框 21">
              <a:extLst>
                <a:ext uri="{FF2B5EF4-FFF2-40B4-BE49-F238E27FC236}">
                  <a16:creationId xmlns:a16="http://schemas.microsoft.com/office/drawing/2014/main" id="{D049C38A-22FC-4EE7-A5FA-0FEAD2AE1977}"/>
                </a:ext>
              </a:extLst>
            </p:cNvPr>
            <p:cNvSpPr txBox="1"/>
            <p:nvPr/>
          </p:nvSpPr>
          <p:spPr>
            <a:xfrm>
              <a:off x="6071909" y="5728870"/>
              <a:ext cx="1772920" cy="584775"/>
            </a:xfrm>
            <a:prstGeom prst="rect">
              <a:avLst/>
            </a:prstGeom>
            <a:noFill/>
          </p:spPr>
          <p:txBody>
            <a:bodyPr wrap="square" rtlCol="0">
              <a:spAutoFit/>
            </a:bodyPr>
            <a:lstStyle/>
            <a:p>
              <a:pPr defTabSz="685800" eaLnBrk="1" fontAlgn="auto" hangingPunct="1">
                <a:spcBef>
                  <a:spcPts val="0"/>
                </a:spcBef>
                <a:spcAft>
                  <a:spcPts val="0"/>
                </a:spcAft>
                <a:defRPr/>
              </a:pPr>
              <a:r>
                <a:rPr lang="en-US" altLang="zh-CN" sz="750" dirty="0">
                  <a:solidFill>
                    <a:prstClr val="black"/>
                  </a:solidFill>
                  <a:ea typeface="宋体" panose="02010600030101010101" pitchFamily="2" charset="-122"/>
                  <a:cs typeface="Times New Roman" panose="02020603050405020304" pitchFamily="18" charset="0"/>
                </a:rPr>
                <a:t>BCC_CSM1.1(m)</a:t>
              </a:r>
            </a:p>
            <a:p>
              <a:pPr defTabSz="685800" eaLnBrk="1" fontAlgn="auto" hangingPunct="1">
                <a:spcBef>
                  <a:spcPts val="0"/>
                </a:spcBef>
                <a:spcAft>
                  <a:spcPts val="0"/>
                </a:spcAft>
                <a:defRPr/>
              </a:pPr>
              <a:r>
                <a:rPr lang="zh-CN" altLang="en-US" sz="750" dirty="0">
                  <a:solidFill>
                    <a:prstClr val="black"/>
                  </a:solidFill>
                  <a:ea typeface="宋体" panose="02010600030101010101" pitchFamily="2" charset="-122"/>
                  <a:cs typeface="Times New Roman" panose="02020603050405020304" pitchFamily="18" charset="0"/>
                </a:rPr>
                <a:t>国家业务动力模式</a:t>
              </a:r>
              <a:endParaRPr lang="en-US" altLang="zh-CN" sz="750" dirty="0">
                <a:solidFill>
                  <a:prstClr val="black"/>
                </a:solidFill>
                <a:ea typeface="宋体" panose="02010600030101010101" pitchFamily="2" charset="-122"/>
                <a:cs typeface="Times New Roman" panose="02020603050405020304" pitchFamily="18" charset="0"/>
              </a:endParaRPr>
            </a:p>
            <a:p>
              <a:pPr defTabSz="685800" eaLnBrk="1" fontAlgn="auto" hangingPunct="1">
                <a:spcBef>
                  <a:spcPts val="0"/>
                </a:spcBef>
                <a:spcAft>
                  <a:spcPts val="0"/>
                </a:spcAft>
                <a:defRPr/>
              </a:pPr>
              <a:r>
                <a:rPr lang="zh-CN" altLang="en-US" sz="750" dirty="0">
                  <a:solidFill>
                    <a:prstClr val="black"/>
                  </a:solidFill>
                  <a:ea typeface="宋体" panose="02010600030101010101" pitchFamily="2" charset="-122"/>
                  <a:cs typeface="Times New Roman" panose="02020603050405020304" pitchFamily="18" charset="0"/>
                </a:rPr>
                <a:t>历史回报和实时预测</a:t>
              </a:r>
              <a:endParaRPr lang="en-US" altLang="zh-CN" sz="750" dirty="0">
                <a:solidFill>
                  <a:prstClr val="black"/>
                </a:solidFill>
                <a:ea typeface="宋体" panose="02010600030101010101" pitchFamily="2" charset="-122"/>
                <a:cs typeface="Times New Roman" panose="02020603050405020304" pitchFamily="18" charset="0"/>
              </a:endParaRPr>
            </a:p>
          </p:txBody>
        </p:sp>
        <p:sp>
          <p:nvSpPr>
            <p:cNvPr id="34" name="矩形 33">
              <a:extLst>
                <a:ext uri="{FF2B5EF4-FFF2-40B4-BE49-F238E27FC236}">
                  <a16:creationId xmlns:a16="http://schemas.microsoft.com/office/drawing/2014/main" id="{71BBB392-B39D-4120-A45F-22CC0BF7ABD9}"/>
                </a:ext>
              </a:extLst>
            </p:cNvPr>
            <p:cNvSpPr/>
            <p:nvPr/>
          </p:nvSpPr>
          <p:spPr>
            <a:xfrm>
              <a:off x="5677116" y="5883502"/>
              <a:ext cx="360000" cy="152400"/>
            </a:xfrm>
            <a:prstGeom prst="rect">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zh-CN" altLang="en-US" sz="750">
                <a:solidFill>
                  <a:prstClr val="white"/>
                </a:solidFill>
              </a:endParaRPr>
            </a:p>
          </p:txBody>
        </p:sp>
      </p:grpSp>
      <p:grpSp>
        <p:nvGrpSpPr>
          <p:cNvPr id="43" name="组合 42">
            <a:extLst>
              <a:ext uri="{FF2B5EF4-FFF2-40B4-BE49-F238E27FC236}">
                <a16:creationId xmlns:a16="http://schemas.microsoft.com/office/drawing/2014/main" id="{A32DA8BA-F460-41A3-8BC6-842B9A5FC594}"/>
              </a:ext>
            </a:extLst>
          </p:cNvPr>
          <p:cNvGrpSpPr/>
          <p:nvPr/>
        </p:nvGrpSpPr>
        <p:grpSpPr>
          <a:xfrm>
            <a:off x="1221297" y="4264984"/>
            <a:ext cx="1599690" cy="323165"/>
            <a:chOff x="9640569" y="5763567"/>
            <a:chExt cx="2132920" cy="430886"/>
          </a:xfrm>
        </p:grpSpPr>
        <p:sp>
          <p:nvSpPr>
            <p:cNvPr id="24" name="文本框 23">
              <a:extLst>
                <a:ext uri="{FF2B5EF4-FFF2-40B4-BE49-F238E27FC236}">
                  <a16:creationId xmlns:a16="http://schemas.microsoft.com/office/drawing/2014/main" id="{8C00228F-DC5B-44D3-8189-BE79106FE2C0}"/>
                </a:ext>
              </a:extLst>
            </p:cNvPr>
            <p:cNvSpPr txBox="1"/>
            <p:nvPr/>
          </p:nvSpPr>
          <p:spPr>
            <a:xfrm>
              <a:off x="10000569" y="5763567"/>
              <a:ext cx="1772920" cy="430886"/>
            </a:xfrm>
            <a:prstGeom prst="rect">
              <a:avLst/>
            </a:prstGeom>
            <a:noFill/>
          </p:spPr>
          <p:txBody>
            <a:bodyPr wrap="square" rtlCol="0">
              <a:spAutoFit/>
            </a:bodyPr>
            <a:lstStyle/>
            <a:p>
              <a:pPr defTabSz="685800" eaLnBrk="1" fontAlgn="auto" hangingPunct="1">
                <a:spcBef>
                  <a:spcPts val="0"/>
                </a:spcBef>
                <a:spcAft>
                  <a:spcPts val="0"/>
                </a:spcAft>
                <a:defRPr/>
              </a:pPr>
              <a:r>
                <a:rPr lang="zh-CN" altLang="en-US" sz="750" dirty="0">
                  <a:solidFill>
                    <a:prstClr val="black"/>
                  </a:solidFill>
                  <a:ea typeface="宋体" panose="02010600030101010101" pitchFamily="2" charset="-122"/>
                  <a:cs typeface="Times New Roman" panose="02020603050405020304" pitchFamily="18" charset="0"/>
                </a:rPr>
                <a:t>全国会商预测</a:t>
              </a:r>
              <a:endParaRPr lang="en-US" altLang="zh-CN" sz="750" dirty="0">
                <a:solidFill>
                  <a:prstClr val="black"/>
                </a:solidFill>
                <a:ea typeface="宋体" panose="02010600030101010101" pitchFamily="2" charset="-122"/>
                <a:cs typeface="Times New Roman" panose="02020603050405020304" pitchFamily="18" charset="0"/>
              </a:endParaRPr>
            </a:p>
            <a:p>
              <a:pPr defTabSz="685800" eaLnBrk="1" fontAlgn="auto" hangingPunct="1">
                <a:spcBef>
                  <a:spcPts val="0"/>
                </a:spcBef>
                <a:spcAft>
                  <a:spcPts val="0"/>
                </a:spcAft>
                <a:defRPr/>
              </a:pPr>
              <a:r>
                <a:rPr lang="en-US" altLang="zh-CN" sz="750" dirty="0">
                  <a:solidFill>
                    <a:prstClr val="black"/>
                  </a:solidFill>
                  <a:ea typeface="宋体" panose="02010600030101010101" pitchFamily="2" charset="-122"/>
                  <a:cs typeface="Times New Roman" panose="02020603050405020304" pitchFamily="18" charset="0"/>
                </a:rPr>
                <a:t>(1991-2013)</a:t>
              </a:r>
            </a:p>
          </p:txBody>
        </p:sp>
        <p:cxnSp>
          <p:nvCxnSpPr>
            <p:cNvPr id="36" name="直接连接符 35">
              <a:extLst>
                <a:ext uri="{FF2B5EF4-FFF2-40B4-BE49-F238E27FC236}">
                  <a16:creationId xmlns:a16="http://schemas.microsoft.com/office/drawing/2014/main" id="{CF4687E6-B1AE-4DBC-B0E5-96DECEBAEB8D}"/>
                </a:ext>
              </a:extLst>
            </p:cNvPr>
            <p:cNvCxnSpPr>
              <a:cxnSpLocks/>
            </p:cNvCxnSpPr>
            <p:nvPr/>
          </p:nvCxnSpPr>
          <p:spPr>
            <a:xfrm>
              <a:off x="9640569" y="5994399"/>
              <a:ext cx="360000" cy="1"/>
            </a:xfrm>
            <a:prstGeom prst="line">
              <a:avLst/>
            </a:prstGeom>
            <a:ln w="3810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id="{70069730-EBC1-4628-945F-0014EC300CE3}"/>
              </a:ext>
            </a:extLst>
          </p:cNvPr>
          <p:cNvGrpSpPr/>
          <p:nvPr/>
        </p:nvGrpSpPr>
        <p:grpSpPr>
          <a:xfrm>
            <a:off x="6517559" y="4275254"/>
            <a:ext cx="1599690" cy="438582"/>
            <a:chOff x="7631475" y="5728870"/>
            <a:chExt cx="2132920" cy="584775"/>
          </a:xfrm>
        </p:grpSpPr>
        <p:sp>
          <p:nvSpPr>
            <p:cNvPr id="23" name="文本框 22">
              <a:extLst>
                <a:ext uri="{FF2B5EF4-FFF2-40B4-BE49-F238E27FC236}">
                  <a16:creationId xmlns:a16="http://schemas.microsoft.com/office/drawing/2014/main" id="{A42CA783-B9DB-4499-9E06-590B56F70C5C}"/>
                </a:ext>
              </a:extLst>
            </p:cNvPr>
            <p:cNvSpPr txBox="1"/>
            <p:nvPr/>
          </p:nvSpPr>
          <p:spPr>
            <a:xfrm>
              <a:off x="7991475" y="5728870"/>
              <a:ext cx="1772920" cy="584775"/>
            </a:xfrm>
            <a:prstGeom prst="rect">
              <a:avLst/>
            </a:prstGeom>
            <a:noFill/>
          </p:spPr>
          <p:txBody>
            <a:bodyPr wrap="square" rtlCol="0">
              <a:spAutoFit/>
            </a:bodyPr>
            <a:lstStyle/>
            <a:p>
              <a:pPr defTabSz="685800" eaLnBrk="1" fontAlgn="auto" hangingPunct="1">
                <a:spcBef>
                  <a:spcPts val="0"/>
                </a:spcBef>
                <a:spcAft>
                  <a:spcPts val="0"/>
                </a:spcAft>
                <a:defRPr/>
              </a:pPr>
              <a:r>
                <a:rPr lang="en-US" altLang="zh-CN" sz="750" dirty="0">
                  <a:solidFill>
                    <a:prstClr val="black"/>
                  </a:solidFill>
                  <a:ea typeface="宋体" panose="02010600030101010101" pitchFamily="2" charset="-122"/>
                  <a:cs typeface="Times New Roman" panose="02020603050405020304" pitchFamily="18" charset="0"/>
                </a:rPr>
                <a:t>SMART_PSMv1.1</a:t>
              </a:r>
            </a:p>
            <a:p>
              <a:pPr defTabSz="685800" eaLnBrk="1" fontAlgn="auto" hangingPunct="1">
                <a:spcBef>
                  <a:spcPts val="0"/>
                </a:spcBef>
                <a:spcAft>
                  <a:spcPts val="0"/>
                </a:spcAft>
                <a:defRPr/>
              </a:pPr>
              <a:r>
                <a:rPr lang="zh-CN" altLang="en-US" sz="750" dirty="0">
                  <a:solidFill>
                    <a:prstClr val="black"/>
                  </a:solidFill>
                  <a:ea typeface="宋体" panose="02010600030101010101" pitchFamily="2" charset="-122"/>
                  <a:cs typeface="Times New Roman" panose="02020603050405020304" pitchFamily="18" charset="0"/>
                </a:rPr>
                <a:t>物理统计智慧预测系统</a:t>
              </a:r>
              <a:endParaRPr lang="en-US" altLang="zh-CN" sz="750" dirty="0">
                <a:solidFill>
                  <a:prstClr val="black"/>
                </a:solidFill>
                <a:ea typeface="宋体" panose="02010600030101010101" pitchFamily="2" charset="-122"/>
                <a:cs typeface="Times New Roman" panose="02020603050405020304" pitchFamily="18" charset="0"/>
              </a:endParaRPr>
            </a:p>
            <a:p>
              <a:pPr defTabSz="685800" eaLnBrk="1" fontAlgn="auto" hangingPunct="1">
                <a:spcBef>
                  <a:spcPts val="0"/>
                </a:spcBef>
                <a:spcAft>
                  <a:spcPts val="0"/>
                </a:spcAft>
                <a:defRPr/>
              </a:pPr>
              <a:r>
                <a:rPr lang="zh-CN" altLang="en-US" sz="750" dirty="0">
                  <a:solidFill>
                    <a:prstClr val="black"/>
                  </a:solidFill>
                  <a:ea typeface="宋体" panose="02010600030101010101" pitchFamily="2" charset="-122"/>
                  <a:cs typeface="Times New Roman" panose="02020603050405020304" pitchFamily="18" charset="0"/>
                </a:rPr>
                <a:t>实时预测</a:t>
              </a:r>
              <a:r>
                <a:rPr lang="en-US" altLang="zh-CN" sz="750" dirty="0">
                  <a:solidFill>
                    <a:prstClr val="black"/>
                  </a:solidFill>
                  <a:ea typeface="宋体" panose="02010600030101010101" pitchFamily="2" charset="-122"/>
                  <a:cs typeface="Times New Roman" panose="02020603050405020304" pitchFamily="18" charset="0"/>
                </a:rPr>
                <a:t>(2014-2023)</a:t>
              </a:r>
            </a:p>
          </p:txBody>
        </p:sp>
        <p:cxnSp>
          <p:nvCxnSpPr>
            <p:cNvPr id="42" name="直接连接符 41">
              <a:extLst>
                <a:ext uri="{FF2B5EF4-FFF2-40B4-BE49-F238E27FC236}">
                  <a16:creationId xmlns:a16="http://schemas.microsoft.com/office/drawing/2014/main" id="{B7DC72BB-1F1C-4653-8A73-BC2BD9197F69}"/>
                </a:ext>
              </a:extLst>
            </p:cNvPr>
            <p:cNvCxnSpPr>
              <a:cxnSpLocks/>
            </p:cNvCxnSpPr>
            <p:nvPr/>
          </p:nvCxnSpPr>
          <p:spPr>
            <a:xfrm>
              <a:off x="7631475" y="5959702"/>
              <a:ext cx="360000" cy="1"/>
            </a:xfrm>
            <a:prstGeom prst="line">
              <a:avLst/>
            </a:prstGeom>
            <a:ln w="57150">
              <a:solidFill>
                <a:srgbClr val="7030A0"/>
              </a:solidFill>
              <a:prstDash val="solid"/>
            </a:ln>
          </p:spPr>
          <p:style>
            <a:lnRef idx="1">
              <a:schemeClr val="accent1"/>
            </a:lnRef>
            <a:fillRef idx="0">
              <a:schemeClr val="accent1"/>
            </a:fillRef>
            <a:effectRef idx="0">
              <a:schemeClr val="accent1"/>
            </a:effectRef>
            <a:fontRef idx="minor">
              <a:schemeClr val="tx1"/>
            </a:fontRef>
          </p:style>
        </p:cxnSp>
      </p:grpSp>
      <p:cxnSp>
        <p:nvCxnSpPr>
          <p:cNvPr id="26" name="直接箭头连接符 25">
            <a:extLst>
              <a:ext uri="{FF2B5EF4-FFF2-40B4-BE49-F238E27FC236}">
                <a16:creationId xmlns:a16="http://schemas.microsoft.com/office/drawing/2014/main" id="{80278653-D0C2-41E1-AF20-EA439C11A7C1}"/>
              </a:ext>
            </a:extLst>
          </p:cNvPr>
          <p:cNvCxnSpPr>
            <a:cxnSpLocks/>
          </p:cNvCxnSpPr>
          <p:nvPr/>
        </p:nvCxnSpPr>
        <p:spPr>
          <a:xfrm flipV="1">
            <a:off x="8464424" y="2460367"/>
            <a:ext cx="0" cy="397135"/>
          </a:xfrm>
          <a:prstGeom prst="straightConnector1">
            <a:avLst/>
          </a:prstGeom>
          <a:ln w="38100">
            <a:solidFill>
              <a:srgbClr val="7030A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a:extLst>
              <a:ext uri="{FF2B5EF4-FFF2-40B4-BE49-F238E27FC236}">
                <a16:creationId xmlns:a16="http://schemas.microsoft.com/office/drawing/2014/main" id="{E899D791-F336-4CA4-8200-AD8AA8B3DB2E}"/>
              </a:ext>
            </a:extLst>
          </p:cNvPr>
          <p:cNvCxnSpPr>
            <a:cxnSpLocks/>
          </p:cNvCxnSpPr>
          <p:nvPr/>
        </p:nvCxnSpPr>
        <p:spPr>
          <a:xfrm flipV="1">
            <a:off x="8720937" y="2472373"/>
            <a:ext cx="0" cy="293894"/>
          </a:xfrm>
          <a:prstGeom prst="straightConnector1">
            <a:avLst/>
          </a:prstGeom>
          <a:ln w="38100">
            <a:solidFill>
              <a:srgbClr val="7030A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a:extLst>
              <a:ext uri="{FF2B5EF4-FFF2-40B4-BE49-F238E27FC236}">
                <a16:creationId xmlns:a16="http://schemas.microsoft.com/office/drawing/2014/main" id="{E7B51274-EE12-44C8-9FEE-7B4087599A38}"/>
              </a:ext>
            </a:extLst>
          </p:cNvPr>
          <p:cNvCxnSpPr>
            <a:cxnSpLocks/>
          </p:cNvCxnSpPr>
          <p:nvPr/>
        </p:nvCxnSpPr>
        <p:spPr>
          <a:xfrm flipV="1">
            <a:off x="9329952" y="2111736"/>
            <a:ext cx="0" cy="723669"/>
          </a:xfrm>
          <a:prstGeom prst="straightConnector1">
            <a:avLst/>
          </a:prstGeom>
          <a:ln w="38100">
            <a:solidFill>
              <a:srgbClr val="3399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a:extLst>
              <a:ext uri="{FF2B5EF4-FFF2-40B4-BE49-F238E27FC236}">
                <a16:creationId xmlns:a16="http://schemas.microsoft.com/office/drawing/2014/main" id="{0B067F23-D6D5-4271-80AA-29854610AEDB}"/>
              </a:ext>
            </a:extLst>
          </p:cNvPr>
          <p:cNvCxnSpPr>
            <a:cxnSpLocks/>
          </p:cNvCxnSpPr>
          <p:nvPr/>
        </p:nvCxnSpPr>
        <p:spPr>
          <a:xfrm flipV="1">
            <a:off x="9045460" y="2105850"/>
            <a:ext cx="0" cy="649973"/>
          </a:xfrm>
          <a:prstGeom prst="straightConnector1">
            <a:avLst/>
          </a:prstGeom>
          <a:ln w="38100">
            <a:solidFill>
              <a:srgbClr val="3399FF"/>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56" name="文本框 55">
            <a:extLst>
              <a:ext uri="{FF2B5EF4-FFF2-40B4-BE49-F238E27FC236}">
                <a16:creationId xmlns:a16="http://schemas.microsoft.com/office/drawing/2014/main" id="{C8333263-607A-447E-A27F-D3328F63AB5C}"/>
              </a:ext>
            </a:extLst>
          </p:cNvPr>
          <p:cNvSpPr txBox="1"/>
          <p:nvPr/>
        </p:nvSpPr>
        <p:spPr>
          <a:xfrm>
            <a:off x="8417371" y="2519354"/>
            <a:ext cx="328989" cy="346249"/>
          </a:xfrm>
          <a:prstGeom prst="rect">
            <a:avLst/>
          </a:prstGeom>
          <a:noFill/>
        </p:spPr>
        <p:txBody>
          <a:bodyPr wrap="square" rtlCol="0">
            <a:spAutoFit/>
          </a:bodyPr>
          <a:lstStyle/>
          <a:p>
            <a:pPr defTabSz="685800" eaLnBrk="1" fontAlgn="auto" hangingPunct="1">
              <a:spcBef>
                <a:spcPts val="0"/>
              </a:spcBef>
              <a:spcAft>
                <a:spcPts val="0"/>
              </a:spcAft>
              <a:defRPr/>
            </a:pPr>
            <a:r>
              <a:rPr lang="en-US" altLang="zh-CN" sz="825" dirty="0">
                <a:solidFill>
                  <a:prstClr val="black"/>
                </a:solidFill>
                <a:ea typeface="楷体" panose="02010609060101010101" pitchFamily="49" charset="-122"/>
                <a:cs typeface="Times New Roman" panose="02020603050405020304" pitchFamily="18" charset="0"/>
              </a:rPr>
              <a:t>14%</a:t>
            </a:r>
          </a:p>
        </p:txBody>
      </p:sp>
      <p:sp>
        <p:nvSpPr>
          <p:cNvPr id="57" name="文本框 56">
            <a:extLst>
              <a:ext uri="{FF2B5EF4-FFF2-40B4-BE49-F238E27FC236}">
                <a16:creationId xmlns:a16="http://schemas.microsoft.com/office/drawing/2014/main" id="{663CEFBB-ACCE-46FE-AFF1-5F6C8F5C077F}"/>
              </a:ext>
            </a:extLst>
          </p:cNvPr>
          <p:cNvSpPr txBox="1"/>
          <p:nvPr/>
        </p:nvSpPr>
        <p:spPr>
          <a:xfrm>
            <a:off x="8681679" y="2511290"/>
            <a:ext cx="352647" cy="346249"/>
          </a:xfrm>
          <a:prstGeom prst="rect">
            <a:avLst/>
          </a:prstGeom>
          <a:noFill/>
        </p:spPr>
        <p:txBody>
          <a:bodyPr wrap="square" rtlCol="0">
            <a:spAutoFit/>
          </a:bodyPr>
          <a:lstStyle/>
          <a:p>
            <a:pPr defTabSz="685800" eaLnBrk="1" fontAlgn="auto" hangingPunct="1">
              <a:spcBef>
                <a:spcPts val="0"/>
              </a:spcBef>
              <a:spcAft>
                <a:spcPts val="0"/>
              </a:spcAft>
              <a:defRPr/>
            </a:pPr>
            <a:r>
              <a:rPr lang="en-US" altLang="zh-CN" sz="825" dirty="0">
                <a:solidFill>
                  <a:prstClr val="black"/>
                </a:solidFill>
                <a:ea typeface="楷体" panose="02010609060101010101" pitchFamily="49" charset="-122"/>
                <a:cs typeface="Times New Roman" panose="02020603050405020304" pitchFamily="18" charset="0"/>
              </a:rPr>
              <a:t>11%</a:t>
            </a:r>
          </a:p>
        </p:txBody>
      </p:sp>
      <p:sp>
        <p:nvSpPr>
          <p:cNvPr id="58" name="文本框 57">
            <a:extLst>
              <a:ext uri="{FF2B5EF4-FFF2-40B4-BE49-F238E27FC236}">
                <a16:creationId xmlns:a16="http://schemas.microsoft.com/office/drawing/2014/main" id="{4E2551E4-B0EA-4521-AF02-FEEB31FDB9C8}"/>
              </a:ext>
            </a:extLst>
          </p:cNvPr>
          <p:cNvSpPr txBox="1"/>
          <p:nvPr/>
        </p:nvSpPr>
        <p:spPr>
          <a:xfrm>
            <a:off x="9291655" y="2211275"/>
            <a:ext cx="379532" cy="219291"/>
          </a:xfrm>
          <a:prstGeom prst="rect">
            <a:avLst/>
          </a:prstGeom>
          <a:noFill/>
        </p:spPr>
        <p:txBody>
          <a:bodyPr wrap="square" rtlCol="0">
            <a:spAutoFit/>
          </a:bodyPr>
          <a:lstStyle/>
          <a:p>
            <a:pPr defTabSz="685800" eaLnBrk="1" fontAlgn="auto" hangingPunct="1">
              <a:spcBef>
                <a:spcPts val="0"/>
              </a:spcBef>
              <a:spcAft>
                <a:spcPts val="0"/>
              </a:spcAft>
              <a:defRPr/>
            </a:pPr>
            <a:r>
              <a:rPr lang="en-US" altLang="zh-CN" sz="825" dirty="0">
                <a:solidFill>
                  <a:prstClr val="black"/>
                </a:solidFill>
                <a:ea typeface="楷体" panose="02010609060101010101" pitchFamily="49" charset="-122"/>
                <a:cs typeface="Times New Roman" panose="02020603050405020304" pitchFamily="18" charset="0"/>
              </a:rPr>
              <a:t>27%</a:t>
            </a:r>
          </a:p>
        </p:txBody>
      </p:sp>
      <p:sp>
        <p:nvSpPr>
          <p:cNvPr id="59" name="文本框 58">
            <a:extLst>
              <a:ext uri="{FF2B5EF4-FFF2-40B4-BE49-F238E27FC236}">
                <a16:creationId xmlns:a16="http://schemas.microsoft.com/office/drawing/2014/main" id="{7C54DEE3-DC97-480C-96F2-2701150A5D85}"/>
              </a:ext>
            </a:extLst>
          </p:cNvPr>
          <p:cNvSpPr txBox="1"/>
          <p:nvPr/>
        </p:nvSpPr>
        <p:spPr>
          <a:xfrm>
            <a:off x="8999864" y="2215199"/>
            <a:ext cx="379532" cy="219291"/>
          </a:xfrm>
          <a:prstGeom prst="rect">
            <a:avLst/>
          </a:prstGeom>
          <a:noFill/>
        </p:spPr>
        <p:txBody>
          <a:bodyPr wrap="square" rtlCol="0">
            <a:spAutoFit/>
          </a:bodyPr>
          <a:lstStyle/>
          <a:p>
            <a:pPr defTabSz="685800" eaLnBrk="1" fontAlgn="auto" hangingPunct="1">
              <a:spcBef>
                <a:spcPts val="0"/>
              </a:spcBef>
              <a:spcAft>
                <a:spcPts val="0"/>
              </a:spcAft>
              <a:defRPr/>
            </a:pPr>
            <a:r>
              <a:rPr lang="en-US" altLang="zh-CN" sz="825" dirty="0">
                <a:solidFill>
                  <a:prstClr val="black"/>
                </a:solidFill>
                <a:ea typeface="楷体" panose="02010609060101010101" pitchFamily="49" charset="-122"/>
                <a:cs typeface="Times New Roman" panose="02020603050405020304" pitchFamily="18" charset="0"/>
              </a:rPr>
              <a:t>23%</a:t>
            </a:r>
          </a:p>
        </p:txBody>
      </p:sp>
      <p:sp>
        <p:nvSpPr>
          <p:cNvPr id="2" name="矩形 1"/>
          <p:cNvSpPr/>
          <p:nvPr/>
        </p:nvSpPr>
        <p:spPr>
          <a:xfrm>
            <a:off x="632046" y="4861211"/>
            <a:ext cx="8821048" cy="584775"/>
          </a:xfrm>
          <a:prstGeom prst="rect">
            <a:avLst/>
          </a:prstGeom>
        </p:spPr>
        <p:txBody>
          <a:bodyPr wrap="square">
            <a:spAutoFit/>
          </a:bodyPr>
          <a:lstStyle/>
          <a:p>
            <a:pPr algn="ctr"/>
            <a:r>
              <a:rPr lang="zh-CN" altLang="zh-CN" sz="1600" b="1" kern="100" dirty="0">
                <a:solidFill>
                  <a:srgbClr val="000000"/>
                </a:solidFill>
                <a:ea typeface="宋体" panose="02010600030101010101" pitchFamily="2" charset="-122"/>
                <a:cs typeface="Times New Roman" panose="02020603050405020304" pitchFamily="18" charset="0"/>
              </a:rPr>
              <a:t>近十年（</a:t>
            </a:r>
            <a:r>
              <a:rPr lang="en-US" altLang="zh-CN" sz="1600" b="1" kern="100" dirty="0">
                <a:solidFill>
                  <a:srgbClr val="000000"/>
                </a:solidFill>
                <a:ea typeface="宋体" panose="02010600030101010101" pitchFamily="2" charset="-122"/>
              </a:rPr>
              <a:t>2014-2023</a:t>
            </a:r>
            <a:r>
              <a:rPr lang="zh-CN" altLang="zh-CN" sz="1600" b="1" kern="100" dirty="0">
                <a:solidFill>
                  <a:srgbClr val="000000"/>
                </a:solidFill>
                <a:ea typeface="宋体" panose="02010600030101010101" pitchFamily="2" charset="-122"/>
                <a:cs typeface="Times New Roman" panose="02020603050405020304" pitchFamily="18" charset="0"/>
              </a:rPr>
              <a:t>）全国</a:t>
            </a:r>
            <a:r>
              <a:rPr lang="en-US" altLang="zh-CN" sz="1600" b="1" kern="100" dirty="0">
                <a:solidFill>
                  <a:srgbClr val="000000"/>
                </a:solidFill>
                <a:ea typeface="宋体" panose="02010600030101010101" pitchFamily="2" charset="-122"/>
              </a:rPr>
              <a:t>160</a:t>
            </a:r>
            <a:r>
              <a:rPr lang="zh-CN" altLang="zh-CN" sz="1600" b="1" kern="100" dirty="0">
                <a:solidFill>
                  <a:srgbClr val="000000"/>
                </a:solidFill>
                <a:ea typeface="宋体" panose="02010600030101010101" pitchFamily="2" charset="-122"/>
                <a:cs typeface="Times New Roman" panose="02020603050405020304" pitchFamily="18" charset="0"/>
              </a:rPr>
              <a:t>站汛期旱涝历史回报（实时预测）准确率</a:t>
            </a:r>
            <a:r>
              <a:rPr lang="en-US" altLang="zh-CN" sz="1600" b="1" kern="100" dirty="0">
                <a:solidFill>
                  <a:srgbClr val="000000"/>
                </a:solidFill>
                <a:ea typeface="宋体" panose="02010600030101010101" pitchFamily="2" charset="-122"/>
              </a:rPr>
              <a:t>PS</a:t>
            </a:r>
            <a:r>
              <a:rPr lang="zh-CN" altLang="zh-CN" sz="1600" b="1" kern="100" dirty="0">
                <a:solidFill>
                  <a:srgbClr val="000000"/>
                </a:solidFill>
                <a:ea typeface="宋体" panose="02010600030101010101" pitchFamily="2" charset="-122"/>
                <a:cs typeface="Times New Roman" panose="02020603050405020304" pitchFamily="18" charset="0"/>
              </a:rPr>
              <a:t>评分，较同期国家业务动力模式预测提高了</a:t>
            </a:r>
            <a:r>
              <a:rPr lang="en-US" altLang="zh-CN" sz="1600" b="1" kern="100" dirty="0">
                <a:solidFill>
                  <a:srgbClr val="FF0000"/>
                </a:solidFill>
                <a:ea typeface="宋体" panose="02010600030101010101" pitchFamily="2" charset="-122"/>
              </a:rPr>
              <a:t>27%</a:t>
            </a:r>
            <a:r>
              <a:rPr lang="zh-CN" altLang="zh-CN" sz="1600" b="1" kern="100" dirty="0">
                <a:solidFill>
                  <a:srgbClr val="000000"/>
                </a:solidFill>
                <a:ea typeface="宋体" panose="02010600030101010101" pitchFamily="2" charset="-122"/>
                <a:cs typeface="Times New Roman" panose="02020603050405020304" pitchFamily="18" charset="0"/>
              </a:rPr>
              <a:t>（</a:t>
            </a:r>
            <a:r>
              <a:rPr lang="en-US" altLang="zh-CN" sz="1600" b="1" kern="100" dirty="0">
                <a:solidFill>
                  <a:srgbClr val="FF0000"/>
                </a:solidFill>
                <a:ea typeface="宋体" panose="02010600030101010101" pitchFamily="2" charset="-122"/>
              </a:rPr>
              <a:t>14%</a:t>
            </a:r>
            <a:r>
              <a:rPr lang="zh-CN" altLang="zh-CN" sz="1600" b="1" kern="100" dirty="0">
                <a:solidFill>
                  <a:srgbClr val="000000"/>
                </a:solidFill>
                <a:ea typeface="宋体" panose="02010600030101010101" pitchFamily="2" charset="-122"/>
                <a:cs typeface="Times New Roman" panose="02020603050405020304" pitchFamily="18" charset="0"/>
              </a:rPr>
              <a:t>），较</a:t>
            </a:r>
            <a:r>
              <a:rPr lang="en-US" altLang="zh-CN" sz="1600" b="1" kern="100" dirty="0">
                <a:solidFill>
                  <a:srgbClr val="000000"/>
                </a:solidFill>
                <a:ea typeface="宋体" panose="02010600030101010101" pitchFamily="2" charset="-122"/>
              </a:rPr>
              <a:t>1991-2013</a:t>
            </a:r>
            <a:r>
              <a:rPr lang="zh-CN" altLang="zh-CN" sz="1600" b="1" kern="100" dirty="0">
                <a:solidFill>
                  <a:srgbClr val="000000"/>
                </a:solidFill>
                <a:ea typeface="宋体" panose="02010600030101010101" pitchFamily="2" charset="-122"/>
                <a:cs typeface="Times New Roman" panose="02020603050405020304" pitchFamily="18" charset="0"/>
              </a:rPr>
              <a:t>年全国业务会商预测提高了</a:t>
            </a:r>
            <a:r>
              <a:rPr lang="en-US" altLang="zh-CN" sz="1600" b="1" kern="100" dirty="0">
                <a:solidFill>
                  <a:srgbClr val="FF0000"/>
                </a:solidFill>
                <a:ea typeface="宋体" panose="02010600030101010101" pitchFamily="2" charset="-122"/>
              </a:rPr>
              <a:t>23%</a:t>
            </a:r>
            <a:r>
              <a:rPr lang="zh-CN" altLang="zh-CN" sz="1600" b="1" kern="100" dirty="0">
                <a:solidFill>
                  <a:srgbClr val="000000"/>
                </a:solidFill>
                <a:ea typeface="宋体" panose="02010600030101010101" pitchFamily="2" charset="-122"/>
                <a:cs typeface="Times New Roman" panose="02020603050405020304" pitchFamily="18" charset="0"/>
              </a:rPr>
              <a:t>（</a:t>
            </a:r>
            <a:r>
              <a:rPr lang="en-US" altLang="zh-CN" sz="1600" b="1" kern="100" dirty="0">
                <a:solidFill>
                  <a:srgbClr val="FF0000"/>
                </a:solidFill>
                <a:ea typeface="宋体" panose="02010600030101010101" pitchFamily="2" charset="-122"/>
              </a:rPr>
              <a:t>11%</a:t>
            </a:r>
            <a:r>
              <a:rPr lang="zh-CN" altLang="zh-CN" sz="1600" b="1" kern="100" dirty="0">
                <a:solidFill>
                  <a:srgbClr val="000000"/>
                </a:solidFill>
                <a:ea typeface="宋体" panose="02010600030101010101" pitchFamily="2" charset="-122"/>
                <a:cs typeface="Times New Roman" panose="02020603050405020304" pitchFamily="18" charset="0"/>
              </a:rPr>
              <a:t>）</a:t>
            </a:r>
            <a:endParaRPr lang="zh-CN" altLang="en-US" sz="1600" dirty="0"/>
          </a:p>
        </p:txBody>
      </p:sp>
      <p:grpSp>
        <p:nvGrpSpPr>
          <p:cNvPr id="49" name="组合 48">
            <a:extLst>
              <a:ext uri="{FF2B5EF4-FFF2-40B4-BE49-F238E27FC236}">
                <a16:creationId xmlns:a16="http://schemas.microsoft.com/office/drawing/2014/main" id="{0823518A-71E0-483B-92D8-346A67F4A199}"/>
              </a:ext>
            </a:extLst>
          </p:cNvPr>
          <p:cNvGrpSpPr/>
          <p:nvPr/>
        </p:nvGrpSpPr>
        <p:grpSpPr>
          <a:xfrm>
            <a:off x="508000" y="-25380"/>
            <a:ext cx="9144000" cy="565734"/>
            <a:chOff x="3690" y="-22820"/>
            <a:chExt cx="7620000" cy="722640"/>
          </a:xfrm>
        </p:grpSpPr>
        <p:sp>
          <p:nvSpPr>
            <p:cNvPr id="54" name="文本框 53">
              <a:extLst>
                <a:ext uri="{FF2B5EF4-FFF2-40B4-BE49-F238E27FC236}">
                  <a16:creationId xmlns:a16="http://schemas.microsoft.com/office/drawing/2014/main" id="{A71B6403-98D4-482C-B407-979F1BDD6788}"/>
                </a:ext>
              </a:extLst>
            </p:cNvPr>
            <p:cNvSpPr txBox="1"/>
            <p:nvPr/>
          </p:nvSpPr>
          <p:spPr>
            <a:xfrm>
              <a:off x="3690" y="-22820"/>
              <a:ext cx="7620000" cy="722640"/>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55" name="矩形 54">
              <a:extLst>
                <a:ext uri="{FF2B5EF4-FFF2-40B4-BE49-F238E27FC236}">
                  <a16:creationId xmlns:a16="http://schemas.microsoft.com/office/drawing/2014/main" id="{A4355039-BE68-43D8-843E-004A5327DCB4}"/>
                </a:ext>
              </a:extLst>
            </p:cNvPr>
            <p:cNvSpPr/>
            <p:nvPr/>
          </p:nvSpPr>
          <p:spPr>
            <a:xfrm>
              <a:off x="957007" y="28388"/>
              <a:ext cx="5895312" cy="589708"/>
            </a:xfrm>
            <a:prstGeom prst="rect">
              <a:avLst/>
            </a:prstGeom>
          </p:spPr>
          <p:txBody>
            <a:bodyPr wrap="non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Evaluation of prediction performance with SMART </a:t>
              </a:r>
              <a:endParaRPr kumimoji="1" lang="zh-CN" altLang="en-US" sz="2400" b="1" kern="0" dirty="0">
                <a:solidFill>
                  <a:srgbClr val="FF0000"/>
                </a:solidFill>
                <a:ea typeface="黑体" panose="02010609060101010101" pitchFamily="49" charset="-122"/>
                <a:cs typeface="Times New Roman" panose="02020603050405020304" pitchFamily="18" charset="0"/>
              </a:endParaRPr>
            </a:p>
          </p:txBody>
        </p:sp>
      </p:grpSp>
      <p:sp>
        <p:nvSpPr>
          <p:cNvPr id="48" name="文本框 47">
            <a:extLst>
              <a:ext uri="{FF2B5EF4-FFF2-40B4-BE49-F238E27FC236}">
                <a16:creationId xmlns:a16="http://schemas.microsoft.com/office/drawing/2014/main" id="{0C155A7F-7669-4FAA-AE74-91DBBFC814D7}"/>
              </a:ext>
            </a:extLst>
          </p:cNvPr>
          <p:cNvSpPr txBox="1"/>
          <p:nvPr/>
        </p:nvSpPr>
        <p:spPr>
          <a:xfrm>
            <a:off x="700081" y="684273"/>
            <a:ext cx="8201989" cy="622158"/>
          </a:xfrm>
          <a:prstGeom prst="rect">
            <a:avLst/>
          </a:prstGeom>
          <a:noFill/>
        </p:spPr>
        <p:txBody>
          <a:bodyPr wrap="none" rtlCol="0">
            <a:spAutoFit/>
          </a:bodyPr>
          <a:lstStyle/>
          <a:p>
            <a:pPr algn="ctr" defTabSz="685800" eaLnBrk="1" fontAlgn="auto" hangingPunct="1">
              <a:lnSpc>
                <a:spcPct val="120000"/>
              </a:lnSpc>
              <a:spcBef>
                <a:spcPts val="0"/>
              </a:spcBef>
              <a:spcAft>
                <a:spcPts val="0"/>
              </a:spcAft>
            </a:pPr>
            <a:r>
              <a:rPr lang="en-US" altLang="zh-CN" sz="1500" b="1" dirty="0">
                <a:ea typeface="楷体" panose="02010609060101010101" pitchFamily="49" charset="-122"/>
                <a:cs typeface="Times New Roman" panose="02020603050405020304" pitchFamily="18" charset="0"/>
              </a:rPr>
              <a:t>Uncentered </a:t>
            </a:r>
            <a:r>
              <a:rPr lang="en-US" altLang="zh-CN" sz="1500" b="1" dirty="0">
                <a:solidFill>
                  <a:srgbClr val="FF0000"/>
                </a:solidFill>
                <a:ea typeface="楷体" panose="02010609060101010101" pitchFamily="49" charset="-122"/>
                <a:cs typeface="Times New Roman" panose="02020603050405020304" pitchFamily="18" charset="0"/>
              </a:rPr>
              <a:t>PS</a:t>
            </a:r>
            <a:r>
              <a:rPr lang="en-US" altLang="zh-CN" sz="1500" b="1" dirty="0">
                <a:ea typeface="楷体" panose="02010609060101010101" pitchFamily="49" charset="-122"/>
                <a:cs typeface="Times New Roman" panose="02020603050405020304" pitchFamily="18" charset="0"/>
              </a:rPr>
              <a:t> skills starting in March for JJA PRECIP anomalies (%) at 160 stations of China</a:t>
            </a:r>
          </a:p>
          <a:p>
            <a:pPr algn="ctr" defTabSz="685800" eaLnBrk="1" fontAlgn="auto" hangingPunct="1">
              <a:lnSpc>
                <a:spcPct val="120000"/>
              </a:lnSpc>
              <a:spcBef>
                <a:spcPts val="0"/>
              </a:spcBef>
              <a:spcAft>
                <a:spcPts val="0"/>
              </a:spcAft>
            </a:pPr>
            <a:r>
              <a:rPr lang="en-US" altLang="zh-CN" sz="1500" b="1" dirty="0">
                <a:ea typeface="楷体" panose="02010609060101010101" pitchFamily="49" charset="-122"/>
                <a:cs typeface="Times New Roman" panose="02020603050405020304" pitchFamily="18" charset="0"/>
              </a:rPr>
              <a:t> by </a:t>
            </a:r>
            <a:r>
              <a:rPr lang="en-US" altLang="zh-CN" sz="1500" b="1" dirty="0">
                <a:solidFill>
                  <a:srgbClr val="FF0000"/>
                </a:solidFill>
                <a:ea typeface="楷体" panose="02010609060101010101" pitchFamily="49" charset="-122"/>
                <a:cs typeface="Times New Roman" panose="02020603050405020304" pitchFamily="18" charset="0"/>
              </a:rPr>
              <a:t>SMART-PSM-SPS/ SMART-DSM-SPS </a:t>
            </a:r>
            <a:r>
              <a:rPr lang="en-US" altLang="zh-CN" sz="1500" b="1" dirty="0">
                <a:ea typeface="楷体" panose="02010609060101010101" pitchFamily="49" charset="-122"/>
                <a:cs typeface="Times New Roman" panose="02020603050405020304" pitchFamily="18" charset="0"/>
              </a:rPr>
              <a:t>,</a:t>
            </a:r>
            <a:r>
              <a:rPr lang="zh-CN" altLang="en-US" sz="1500" b="1" dirty="0">
                <a:ea typeface="楷体" panose="02010609060101010101" pitchFamily="49" charset="-122"/>
                <a:cs typeface="Times New Roman" panose="02020603050405020304" pitchFamily="18" charset="0"/>
              </a:rPr>
              <a:t> </a:t>
            </a:r>
            <a:r>
              <a:rPr lang="en-US" altLang="zh-CN" sz="1500" b="1" dirty="0">
                <a:ea typeface="楷体" panose="02010609060101010101" pitchFamily="49" charset="-122"/>
                <a:cs typeface="Times New Roman" panose="02020603050405020304" pitchFamily="18" charset="0"/>
              </a:rPr>
              <a:t>as</a:t>
            </a:r>
            <a:r>
              <a:rPr lang="zh-CN" altLang="en-US" sz="1500" b="1" dirty="0">
                <a:ea typeface="楷体" panose="02010609060101010101" pitchFamily="49" charset="-122"/>
                <a:cs typeface="Times New Roman" panose="02020603050405020304" pitchFamily="18" charset="0"/>
              </a:rPr>
              <a:t> </a:t>
            </a:r>
            <a:r>
              <a:rPr lang="en-US" altLang="zh-CN" sz="1500" b="1" dirty="0">
                <a:ea typeface="楷体" panose="02010609060101010101" pitchFamily="49" charset="-122"/>
                <a:cs typeface="Times New Roman" panose="02020603050405020304" pitchFamily="18" charset="0"/>
              </a:rPr>
              <a:t>compared</a:t>
            </a:r>
            <a:r>
              <a:rPr lang="zh-CN" altLang="en-US" sz="1500" b="1" dirty="0">
                <a:ea typeface="楷体" panose="02010609060101010101" pitchFamily="49" charset="-122"/>
                <a:cs typeface="Times New Roman" panose="02020603050405020304" pitchFamily="18" charset="0"/>
              </a:rPr>
              <a:t> </a:t>
            </a:r>
            <a:r>
              <a:rPr lang="en-US" altLang="zh-CN" sz="1500" b="1" dirty="0">
                <a:ea typeface="楷体" panose="02010609060101010101" pitchFamily="49" charset="-122"/>
                <a:cs typeface="Times New Roman" panose="02020603050405020304" pitchFamily="18" charset="0"/>
              </a:rPr>
              <a:t>with</a:t>
            </a:r>
            <a:r>
              <a:rPr lang="zh-CN" altLang="en-US" sz="1500" b="1" dirty="0">
                <a:ea typeface="楷体" panose="02010609060101010101" pitchFamily="49" charset="-122"/>
                <a:cs typeface="Times New Roman" panose="02020603050405020304" pitchFamily="18" charset="0"/>
              </a:rPr>
              <a:t> </a:t>
            </a:r>
            <a:r>
              <a:rPr lang="en-US" altLang="zh-CN" sz="1500" b="1" dirty="0">
                <a:ea typeface="楷体" panose="02010609060101010101" pitchFamily="49" charset="-122"/>
                <a:cs typeface="Times New Roman" panose="02020603050405020304" pitchFamily="18" charset="0"/>
              </a:rPr>
              <a:t>those</a:t>
            </a:r>
            <a:r>
              <a:rPr lang="zh-CN" altLang="en-US" sz="1500" b="1" dirty="0">
                <a:ea typeface="楷体" panose="02010609060101010101" pitchFamily="49" charset="-122"/>
                <a:cs typeface="Times New Roman" panose="02020603050405020304" pitchFamily="18" charset="0"/>
              </a:rPr>
              <a:t> </a:t>
            </a:r>
            <a:r>
              <a:rPr lang="en-US" altLang="zh-CN" sz="1500" b="1" dirty="0">
                <a:ea typeface="楷体" panose="02010609060101010101" pitchFamily="49" charset="-122"/>
                <a:cs typeface="Times New Roman" panose="02020603050405020304" pitchFamily="18" charset="0"/>
              </a:rPr>
              <a:t>by </a:t>
            </a:r>
            <a:r>
              <a:rPr lang="en-US" altLang="zh-CN" sz="1500" b="1" dirty="0">
                <a:solidFill>
                  <a:srgbClr val="FF0000"/>
                </a:solidFill>
                <a:ea typeface="楷体" panose="02010609060101010101" pitchFamily="49" charset="-122"/>
                <a:cs typeface="Times New Roman" panose="02020603050405020304" pitchFamily="18" charset="0"/>
              </a:rPr>
              <a:t>SME of BCC-CSM1.1(m)</a:t>
            </a:r>
            <a:r>
              <a:rPr lang="zh-CN" altLang="en-US" sz="1500" b="1" dirty="0">
                <a:solidFill>
                  <a:srgbClr val="FF0000"/>
                </a:solidFill>
                <a:ea typeface="楷体" panose="02010609060101010101" pitchFamily="49" charset="-122"/>
                <a:cs typeface="Times New Roman" panose="02020603050405020304" pitchFamily="18" charset="0"/>
              </a:rPr>
              <a:t> </a:t>
            </a:r>
          </a:p>
        </p:txBody>
      </p:sp>
    </p:spTree>
    <p:extLst>
      <p:ext uri="{BB962C8B-B14F-4D97-AF65-F5344CB8AC3E}">
        <p14:creationId xmlns:p14="http://schemas.microsoft.com/office/powerpoint/2010/main" val="10708286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a16="http://schemas.microsoft.com/office/drawing/2014/main" id="{936453A3-8F88-475F-BDC2-E9858D2BBEF4}"/>
              </a:ext>
            </a:extLst>
          </p:cNvPr>
          <p:cNvSpPr txBox="1"/>
          <p:nvPr/>
        </p:nvSpPr>
        <p:spPr>
          <a:xfrm>
            <a:off x="832142" y="736380"/>
            <a:ext cx="8259698" cy="622158"/>
          </a:xfrm>
          <a:prstGeom prst="rect">
            <a:avLst/>
          </a:prstGeom>
          <a:noFill/>
        </p:spPr>
        <p:txBody>
          <a:bodyPr wrap="none" rtlCol="0">
            <a:spAutoFit/>
          </a:bodyPr>
          <a:lstStyle/>
          <a:p>
            <a:pPr algn="ctr" defTabSz="685800" eaLnBrk="1" fontAlgn="auto" hangingPunct="1">
              <a:lnSpc>
                <a:spcPct val="120000"/>
              </a:lnSpc>
              <a:spcBef>
                <a:spcPts val="0"/>
              </a:spcBef>
              <a:spcAft>
                <a:spcPts val="0"/>
              </a:spcAft>
            </a:pPr>
            <a:r>
              <a:rPr lang="en-US" altLang="zh-CN" sz="1500" b="1" dirty="0">
                <a:ea typeface="楷体" panose="02010609060101010101" pitchFamily="49" charset="-122"/>
                <a:cs typeface="Times New Roman" panose="02020603050405020304" pitchFamily="18" charset="0"/>
              </a:rPr>
              <a:t>Uncentered </a:t>
            </a:r>
            <a:r>
              <a:rPr lang="en-US" altLang="zh-CN" sz="1500" b="1" dirty="0">
                <a:solidFill>
                  <a:srgbClr val="FF0000"/>
                </a:solidFill>
                <a:ea typeface="楷体" panose="02010609060101010101" pitchFamily="49" charset="-122"/>
                <a:cs typeface="Times New Roman" panose="02020603050405020304" pitchFamily="18" charset="0"/>
              </a:rPr>
              <a:t>PCC</a:t>
            </a:r>
            <a:r>
              <a:rPr lang="en-US" altLang="zh-CN" sz="1500" b="1" dirty="0">
                <a:ea typeface="楷体" panose="02010609060101010101" pitchFamily="49" charset="-122"/>
                <a:cs typeface="Times New Roman" panose="02020603050405020304" pitchFamily="18" charset="0"/>
              </a:rPr>
              <a:t> skills starting in March for JJA PRECIP anomalies (%) at 160 stations of China</a:t>
            </a:r>
          </a:p>
          <a:p>
            <a:pPr algn="ctr" defTabSz="685800" eaLnBrk="1" fontAlgn="auto" hangingPunct="1">
              <a:lnSpc>
                <a:spcPct val="120000"/>
              </a:lnSpc>
              <a:spcBef>
                <a:spcPts val="0"/>
              </a:spcBef>
              <a:spcAft>
                <a:spcPts val="0"/>
              </a:spcAft>
            </a:pPr>
            <a:r>
              <a:rPr lang="en-US" altLang="zh-CN" sz="1500" b="1" dirty="0">
                <a:ea typeface="楷体" panose="02010609060101010101" pitchFamily="49" charset="-122"/>
                <a:cs typeface="Times New Roman" panose="02020603050405020304" pitchFamily="18" charset="0"/>
              </a:rPr>
              <a:t> by </a:t>
            </a:r>
            <a:r>
              <a:rPr lang="en-US" altLang="zh-CN" sz="1500" b="1" dirty="0">
                <a:solidFill>
                  <a:srgbClr val="FF0000"/>
                </a:solidFill>
                <a:ea typeface="楷体" panose="02010609060101010101" pitchFamily="49" charset="-122"/>
                <a:cs typeface="Times New Roman" panose="02020603050405020304" pitchFamily="18" charset="0"/>
              </a:rPr>
              <a:t>SMART-PSM-SPS/ SMART-DSM-SPS </a:t>
            </a:r>
            <a:r>
              <a:rPr lang="en-US" altLang="zh-CN" sz="1500" b="1" dirty="0">
                <a:ea typeface="楷体" panose="02010609060101010101" pitchFamily="49" charset="-122"/>
                <a:cs typeface="Times New Roman" panose="02020603050405020304" pitchFamily="18" charset="0"/>
              </a:rPr>
              <a:t>,</a:t>
            </a:r>
            <a:r>
              <a:rPr lang="zh-CN" altLang="en-US" sz="1500" b="1" dirty="0">
                <a:ea typeface="楷体" panose="02010609060101010101" pitchFamily="49" charset="-122"/>
                <a:cs typeface="Times New Roman" panose="02020603050405020304" pitchFamily="18" charset="0"/>
              </a:rPr>
              <a:t> </a:t>
            </a:r>
            <a:r>
              <a:rPr lang="en-US" altLang="zh-CN" sz="1500" b="1" dirty="0">
                <a:ea typeface="楷体" panose="02010609060101010101" pitchFamily="49" charset="-122"/>
                <a:cs typeface="Times New Roman" panose="02020603050405020304" pitchFamily="18" charset="0"/>
              </a:rPr>
              <a:t>as</a:t>
            </a:r>
            <a:r>
              <a:rPr lang="zh-CN" altLang="en-US" sz="1500" b="1" dirty="0">
                <a:ea typeface="楷体" panose="02010609060101010101" pitchFamily="49" charset="-122"/>
                <a:cs typeface="Times New Roman" panose="02020603050405020304" pitchFamily="18" charset="0"/>
              </a:rPr>
              <a:t> </a:t>
            </a:r>
            <a:r>
              <a:rPr lang="en-US" altLang="zh-CN" sz="1500" b="1" dirty="0">
                <a:ea typeface="楷体" panose="02010609060101010101" pitchFamily="49" charset="-122"/>
                <a:cs typeface="Times New Roman" panose="02020603050405020304" pitchFamily="18" charset="0"/>
              </a:rPr>
              <a:t>compared</a:t>
            </a:r>
            <a:r>
              <a:rPr lang="zh-CN" altLang="en-US" sz="1500" b="1" dirty="0">
                <a:ea typeface="楷体" panose="02010609060101010101" pitchFamily="49" charset="-122"/>
                <a:cs typeface="Times New Roman" panose="02020603050405020304" pitchFamily="18" charset="0"/>
              </a:rPr>
              <a:t> </a:t>
            </a:r>
            <a:r>
              <a:rPr lang="en-US" altLang="zh-CN" sz="1500" b="1" dirty="0">
                <a:ea typeface="楷体" panose="02010609060101010101" pitchFamily="49" charset="-122"/>
                <a:cs typeface="Times New Roman" panose="02020603050405020304" pitchFamily="18" charset="0"/>
              </a:rPr>
              <a:t>with</a:t>
            </a:r>
            <a:r>
              <a:rPr lang="zh-CN" altLang="en-US" sz="1500" b="1" dirty="0">
                <a:ea typeface="楷体" panose="02010609060101010101" pitchFamily="49" charset="-122"/>
                <a:cs typeface="Times New Roman" panose="02020603050405020304" pitchFamily="18" charset="0"/>
              </a:rPr>
              <a:t> </a:t>
            </a:r>
            <a:r>
              <a:rPr lang="en-US" altLang="zh-CN" sz="1500" b="1" dirty="0">
                <a:ea typeface="楷体" panose="02010609060101010101" pitchFamily="49" charset="-122"/>
                <a:cs typeface="Times New Roman" panose="02020603050405020304" pitchFamily="18" charset="0"/>
              </a:rPr>
              <a:t>those</a:t>
            </a:r>
            <a:r>
              <a:rPr lang="zh-CN" altLang="en-US" sz="1500" b="1" dirty="0">
                <a:ea typeface="楷体" panose="02010609060101010101" pitchFamily="49" charset="-122"/>
                <a:cs typeface="Times New Roman" panose="02020603050405020304" pitchFamily="18" charset="0"/>
              </a:rPr>
              <a:t> </a:t>
            </a:r>
            <a:r>
              <a:rPr lang="en-US" altLang="zh-CN" sz="1500" b="1" dirty="0">
                <a:ea typeface="楷体" panose="02010609060101010101" pitchFamily="49" charset="-122"/>
                <a:cs typeface="Times New Roman" panose="02020603050405020304" pitchFamily="18" charset="0"/>
              </a:rPr>
              <a:t>by </a:t>
            </a:r>
            <a:r>
              <a:rPr lang="en-US" altLang="zh-CN" sz="1500" b="1" dirty="0">
                <a:solidFill>
                  <a:srgbClr val="FF0000"/>
                </a:solidFill>
                <a:ea typeface="楷体" panose="02010609060101010101" pitchFamily="49" charset="-122"/>
                <a:cs typeface="Times New Roman" panose="02020603050405020304" pitchFamily="18" charset="0"/>
              </a:rPr>
              <a:t>SME of BCC-CSM1.1(m)</a:t>
            </a:r>
            <a:r>
              <a:rPr lang="zh-CN" altLang="en-US" sz="1500" b="1" dirty="0">
                <a:ea typeface="楷体" panose="02010609060101010101" pitchFamily="49" charset="-122"/>
                <a:cs typeface="Times New Roman" panose="02020603050405020304" pitchFamily="18" charset="0"/>
              </a:rPr>
              <a:t> </a:t>
            </a:r>
          </a:p>
        </p:txBody>
      </p:sp>
      <p:grpSp>
        <p:nvGrpSpPr>
          <p:cNvPr id="6" name="组合 5"/>
          <p:cNvGrpSpPr/>
          <p:nvPr/>
        </p:nvGrpSpPr>
        <p:grpSpPr>
          <a:xfrm>
            <a:off x="903537" y="1633365"/>
            <a:ext cx="8344481" cy="3404233"/>
            <a:chOff x="395536" y="1757523"/>
            <a:chExt cx="8344481" cy="3404233"/>
          </a:xfrm>
        </p:grpSpPr>
        <p:graphicFrame>
          <p:nvGraphicFramePr>
            <p:cNvPr id="18" name="图表 17">
              <a:extLst>
                <a:ext uri="{FF2B5EF4-FFF2-40B4-BE49-F238E27FC236}">
                  <a16:creationId xmlns:a16="http://schemas.microsoft.com/office/drawing/2014/main" id="{C8CD1414-386D-459C-B6AB-6B58E8D6BCB3}"/>
                </a:ext>
              </a:extLst>
            </p:cNvPr>
            <p:cNvGraphicFramePr>
              <a:graphicFrameLocks/>
            </p:cNvGraphicFramePr>
            <p:nvPr>
              <p:extLst>
                <p:ext uri="{D42A27DB-BD31-4B8C-83A1-F6EECF244321}">
                  <p14:modId xmlns:p14="http://schemas.microsoft.com/office/powerpoint/2010/main" val="2057757987"/>
                </p:ext>
              </p:extLst>
            </p:nvPr>
          </p:nvGraphicFramePr>
          <p:xfrm>
            <a:off x="395536" y="1757523"/>
            <a:ext cx="7763264" cy="2818800"/>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组合 3">
              <a:extLst>
                <a:ext uri="{FF2B5EF4-FFF2-40B4-BE49-F238E27FC236}">
                  <a16:creationId xmlns:a16="http://schemas.microsoft.com/office/drawing/2014/main" id="{4B743FEB-BD8E-4D20-B7CE-473A2EE7CCF3}"/>
                </a:ext>
              </a:extLst>
            </p:cNvPr>
            <p:cNvGrpSpPr/>
            <p:nvPr/>
          </p:nvGrpSpPr>
          <p:grpSpPr>
            <a:xfrm>
              <a:off x="8076259" y="2811445"/>
              <a:ext cx="663758" cy="219291"/>
              <a:chOff x="10240963" y="2967725"/>
              <a:chExt cx="1951037" cy="292388"/>
            </a:xfrm>
          </p:grpSpPr>
          <p:cxnSp>
            <p:nvCxnSpPr>
              <p:cNvPr id="11" name="直接连接符 10">
                <a:extLst>
                  <a:ext uri="{FF2B5EF4-FFF2-40B4-BE49-F238E27FC236}">
                    <a16:creationId xmlns:a16="http://schemas.microsoft.com/office/drawing/2014/main" id="{47EDC285-5C4C-45A5-88DC-B5F5AEE875E3}"/>
                  </a:ext>
                </a:extLst>
              </p:cNvPr>
              <p:cNvCxnSpPr>
                <a:cxnSpLocks/>
              </p:cNvCxnSpPr>
              <p:nvPr/>
            </p:nvCxnSpPr>
            <p:spPr>
              <a:xfrm>
                <a:off x="10240963" y="2998629"/>
                <a:ext cx="1951037" cy="0"/>
              </a:xfrm>
              <a:prstGeom prst="line">
                <a:avLst/>
              </a:prstGeom>
              <a:ln w="19050">
                <a:solidFill>
                  <a:srgbClr val="33CCFF"/>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C3799830-FB62-4AC9-A3A0-99C3B071889D}"/>
                  </a:ext>
                </a:extLst>
              </p:cNvPr>
              <p:cNvSpPr txBox="1"/>
              <p:nvPr/>
            </p:nvSpPr>
            <p:spPr>
              <a:xfrm>
                <a:off x="10265589" y="2967725"/>
                <a:ext cx="1772919" cy="292388"/>
              </a:xfrm>
              <a:prstGeom prst="rect">
                <a:avLst/>
              </a:prstGeom>
              <a:noFill/>
            </p:spPr>
            <p:txBody>
              <a:bodyPr wrap="square" rtlCol="0">
                <a:spAutoFit/>
              </a:bodyPr>
              <a:lstStyle/>
              <a:p>
                <a:pPr defTabSz="685800" eaLnBrk="1" fontAlgn="auto" hangingPunct="1">
                  <a:spcBef>
                    <a:spcPts val="0"/>
                  </a:spcBef>
                  <a:spcAft>
                    <a:spcPts val="0"/>
                  </a:spcAft>
                  <a:defRPr/>
                </a:pPr>
                <a:r>
                  <a:rPr lang="en-US" altLang="zh-CN" sz="825" dirty="0">
                    <a:solidFill>
                      <a:srgbClr val="33CCFF"/>
                    </a:solidFill>
                    <a:ea typeface="黑体" panose="02010609060101010101" pitchFamily="49" charset="-122"/>
                    <a:cs typeface="Times New Roman" panose="02020603050405020304" pitchFamily="18" charset="0"/>
                  </a:rPr>
                  <a:t>0.26</a:t>
                </a:r>
              </a:p>
            </p:txBody>
          </p:sp>
        </p:grpSp>
        <p:grpSp>
          <p:nvGrpSpPr>
            <p:cNvPr id="2" name="组合 1">
              <a:extLst>
                <a:ext uri="{FF2B5EF4-FFF2-40B4-BE49-F238E27FC236}">
                  <a16:creationId xmlns:a16="http://schemas.microsoft.com/office/drawing/2014/main" id="{B976B971-2C80-41FC-9EE1-28028E4042F0}"/>
                </a:ext>
              </a:extLst>
            </p:cNvPr>
            <p:cNvGrpSpPr/>
            <p:nvPr/>
          </p:nvGrpSpPr>
          <p:grpSpPr>
            <a:xfrm>
              <a:off x="8076259" y="3189206"/>
              <a:ext cx="663758" cy="219291"/>
              <a:chOff x="10240963" y="3346733"/>
              <a:chExt cx="1951037" cy="292388"/>
            </a:xfrm>
          </p:grpSpPr>
          <p:cxnSp>
            <p:nvCxnSpPr>
              <p:cNvPr id="14" name="直接连接符 13">
                <a:extLst>
                  <a:ext uri="{FF2B5EF4-FFF2-40B4-BE49-F238E27FC236}">
                    <a16:creationId xmlns:a16="http://schemas.microsoft.com/office/drawing/2014/main" id="{11B290A2-12DB-4321-89FD-F46459AF4DDA}"/>
                  </a:ext>
                </a:extLst>
              </p:cNvPr>
              <p:cNvCxnSpPr>
                <a:cxnSpLocks/>
              </p:cNvCxnSpPr>
              <p:nvPr/>
            </p:nvCxnSpPr>
            <p:spPr>
              <a:xfrm>
                <a:off x="10240963" y="3558859"/>
                <a:ext cx="1951037" cy="0"/>
              </a:xfrm>
              <a:prstGeom prst="line">
                <a:avLst/>
              </a:prstGeom>
              <a:ln w="19050">
                <a:solidFill>
                  <a:srgbClr val="FF5050"/>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B13A458C-3B55-408C-905D-F7CDBE122C07}"/>
                  </a:ext>
                </a:extLst>
              </p:cNvPr>
              <p:cNvSpPr txBox="1"/>
              <p:nvPr/>
            </p:nvSpPr>
            <p:spPr>
              <a:xfrm>
                <a:off x="10270348" y="3346733"/>
                <a:ext cx="1772919" cy="292388"/>
              </a:xfrm>
              <a:prstGeom prst="rect">
                <a:avLst/>
              </a:prstGeom>
              <a:noFill/>
            </p:spPr>
            <p:txBody>
              <a:bodyPr wrap="square" rtlCol="0">
                <a:spAutoFit/>
              </a:bodyPr>
              <a:lstStyle/>
              <a:p>
                <a:pPr defTabSz="685800" eaLnBrk="1" fontAlgn="auto" hangingPunct="1">
                  <a:spcBef>
                    <a:spcPts val="0"/>
                  </a:spcBef>
                  <a:spcAft>
                    <a:spcPts val="0"/>
                  </a:spcAft>
                  <a:defRPr/>
                </a:pPr>
                <a:r>
                  <a:rPr lang="en-US" altLang="zh-CN" sz="825" dirty="0">
                    <a:solidFill>
                      <a:srgbClr val="FF5050"/>
                    </a:solidFill>
                    <a:ea typeface="黑体" panose="02010609060101010101" pitchFamily="49" charset="-122"/>
                    <a:cs typeface="Times New Roman" panose="02020603050405020304" pitchFamily="18" charset="0"/>
                  </a:rPr>
                  <a:t>0.03</a:t>
                </a:r>
              </a:p>
            </p:txBody>
          </p:sp>
        </p:grpSp>
        <p:grpSp>
          <p:nvGrpSpPr>
            <p:cNvPr id="5" name="组合 4">
              <a:extLst>
                <a:ext uri="{FF2B5EF4-FFF2-40B4-BE49-F238E27FC236}">
                  <a16:creationId xmlns:a16="http://schemas.microsoft.com/office/drawing/2014/main" id="{33F4F6C7-7263-4993-8D03-634F6A28FFFF}"/>
                </a:ext>
              </a:extLst>
            </p:cNvPr>
            <p:cNvGrpSpPr/>
            <p:nvPr/>
          </p:nvGrpSpPr>
          <p:grpSpPr>
            <a:xfrm>
              <a:off x="8076259" y="2587236"/>
              <a:ext cx="663758" cy="219291"/>
              <a:chOff x="10240963" y="2687838"/>
              <a:chExt cx="1951037" cy="292388"/>
            </a:xfrm>
          </p:grpSpPr>
          <p:cxnSp>
            <p:nvCxnSpPr>
              <p:cNvPr id="13" name="直接连接符 12">
                <a:extLst>
                  <a:ext uri="{FF2B5EF4-FFF2-40B4-BE49-F238E27FC236}">
                    <a16:creationId xmlns:a16="http://schemas.microsoft.com/office/drawing/2014/main" id="{9CAD5D96-7A67-4A99-8A2B-3E1F8154C69E}"/>
                  </a:ext>
                </a:extLst>
              </p:cNvPr>
              <p:cNvCxnSpPr>
                <a:cxnSpLocks/>
              </p:cNvCxnSpPr>
              <p:nvPr/>
            </p:nvCxnSpPr>
            <p:spPr>
              <a:xfrm>
                <a:off x="10240963" y="2923059"/>
                <a:ext cx="1951037" cy="0"/>
              </a:xfrm>
              <a:prstGeom prst="line">
                <a:avLst/>
              </a:prstGeom>
              <a:ln w="19050">
                <a:solidFill>
                  <a:srgbClr val="3399FF"/>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4BD5F0D7-0337-4C82-9F45-D11BA4F8E830}"/>
                  </a:ext>
                </a:extLst>
              </p:cNvPr>
              <p:cNvSpPr txBox="1"/>
              <p:nvPr/>
            </p:nvSpPr>
            <p:spPr>
              <a:xfrm>
                <a:off x="10255345" y="2687838"/>
                <a:ext cx="1772919" cy="292388"/>
              </a:xfrm>
              <a:prstGeom prst="rect">
                <a:avLst/>
              </a:prstGeom>
              <a:noFill/>
            </p:spPr>
            <p:txBody>
              <a:bodyPr wrap="square" rtlCol="0">
                <a:spAutoFit/>
              </a:bodyPr>
              <a:lstStyle/>
              <a:p>
                <a:pPr defTabSz="685800" eaLnBrk="1" fontAlgn="auto" hangingPunct="1">
                  <a:spcBef>
                    <a:spcPts val="0"/>
                  </a:spcBef>
                  <a:spcAft>
                    <a:spcPts val="0"/>
                  </a:spcAft>
                  <a:defRPr/>
                </a:pPr>
                <a:r>
                  <a:rPr lang="en-US" altLang="zh-CN" sz="825" dirty="0">
                    <a:solidFill>
                      <a:srgbClr val="3399FF"/>
                    </a:solidFill>
                    <a:ea typeface="黑体" panose="02010609060101010101" pitchFamily="49" charset="-122"/>
                    <a:cs typeface="Times New Roman" panose="02020603050405020304" pitchFamily="18" charset="0"/>
                  </a:rPr>
                  <a:t>0.29</a:t>
                </a:r>
              </a:p>
            </p:txBody>
          </p:sp>
        </p:grpSp>
        <p:grpSp>
          <p:nvGrpSpPr>
            <p:cNvPr id="19" name="组合 18">
              <a:extLst>
                <a:ext uri="{FF2B5EF4-FFF2-40B4-BE49-F238E27FC236}">
                  <a16:creationId xmlns:a16="http://schemas.microsoft.com/office/drawing/2014/main" id="{257B3B0A-0A89-4C01-8339-04710D7EE77F}"/>
                </a:ext>
              </a:extLst>
            </p:cNvPr>
            <p:cNvGrpSpPr/>
            <p:nvPr/>
          </p:nvGrpSpPr>
          <p:grpSpPr>
            <a:xfrm>
              <a:off x="2480161" y="4653925"/>
              <a:ext cx="1602991" cy="507831"/>
              <a:chOff x="521630" y="5745001"/>
              <a:chExt cx="2137321" cy="677108"/>
            </a:xfrm>
          </p:grpSpPr>
          <p:sp>
            <p:nvSpPr>
              <p:cNvPr id="20" name="文本框 19">
                <a:extLst>
                  <a:ext uri="{FF2B5EF4-FFF2-40B4-BE49-F238E27FC236}">
                    <a16:creationId xmlns:a16="http://schemas.microsoft.com/office/drawing/2014/main" id="{1951602A-F111-4E2E-A454-527C238DDB08}"/>
                  </a:ext>
                </a:extLst>
              </p:cNvPr>
              <p:cNvSpPr txBox="1"/>
              <p:nvPr/>
            </p:nvSpPr>
            <p:spPr>
              <a:xfrm>
                <a:off x="886031" y="5745001"/>
                <a:ext cx="1772920" cy="677108"/>
              </a:xfrm>
              <a:prstGeom prst="rect">
                <a:avLst/>
              </a:prstGeom>
              <a:noFill/>
            </p:spPr>
            <p:txBody>
              <a:bodyPr wrap="square" rtlCol="0">
                <a:spAutoFit/>
              </a:bodyPr>
              <a:lstStyle/>
              <a:p>
                <a:pPr defTabSz="685800" eaLnBrk="1" fontAlgn="auto" hangingPunct="1">
                  <a:spcBef>
                    <a:spcPts val="0"/>
                  </a:spcBef>
                  <a:spcAft>
                    <a:spcPts val="0"/>
                  </a:spcAft>
                  <a:defRPr/>
                </a:pPr>
                <a:r>
                  <a:rPr lang="en-US" altLang="zh-CN" sz="900" dirty="0">
                    <a:solidFill>
                      <a:prstClr val="black"/>
                    </a:solidFill>
                    <a:ea typeface="宋体" panose="02010600030101010101" pitchFamily="2" charset="-122"/>
                    <a:cs typeface="Times New Roman" panose="02020603050405020304" pitchFamily="18" charset="0"/>
                  </a:rPr>
                  <a:t>SMART_PSMv1.1</a:t>
                </a:r>
              </a:p>
              <a:p>
                <a:pPr defTabSz="685800" eaLnBrk="1" fontAlgn="auto" hangingPunct="1">
                  <a:spcBef>
                    <a:spcPts val="0"/>
                  </a:spcBef>
                  <a:spcAft>
                    <a:spcPts val="0"/>
                  </a:spcAft>
                  <a:defRPr/>
                </a:pPr>
                <a:r>
                  <a:rPr lang="zh-CN" altLang="en-US" sz="900" dirty="0">
                    <a:solidFill>
                      <a:prstClr val="black"/>
                    </a:solidFill>
                    <a:ea typeface="宋体" panose="02010600030101010101" pitchFamily="2" charset="-122"/>
                    <a:cs typeface="Times New Roman" panose="02020603050405020304" pitchFamily="18" charset="0"/>
                  </a:rPr>
                  <a:t>物理统计</a:t>
                </a:r>
                <a:endParaRPr lang="en-US" altLang="zh-CN" sz="900" dirty="0">
                  <a:solidFill>
                    <a:prstClr val="black"/>
                  </a:solidFill>
                  <a:ea typeface="宋体" panose="02010600030101010101" pitchFamily="2" charset="-122"/>
                  <a:cs typeface="Times New Roman" panose="02020603050405020304" pitchFamily="18" charset="0"/>
                </a:endParaRPr>
              </a:p>
              <a:p>
                <a:pPr defTabSz="685800" eaLnBrk="1" fontAlgn="auto" hangingPunct="1">
                  <a:spcBef>
                    <a:spcPts val="0"/>
                  </a:spcBef>
                  <a:spcAft>
                    <a:spcPts val="0"/>
                  </a:spcAft>
                  <a:defRPr/>
                </a:pPr>
                <a:r>
                  <a:rPr lang="zh-CN" altLang="en-US" sz="900" dirty="0">
                    <a:solidFill>
                      <a:prstClr val="black"/>
                    </a:solidFill>
                    <a:ea typeface="宋体" panose="02010600030101010101" pitchFamily="2" charset="-122"/>
                    <a:cs typeface="Times New Roman" panose="02020603050405020304" pitchFamily="18" charset="0"/>
                  </a:rPr>
                  <a:t>智慧气候预测系统</a:t>
                </a:r>
                <a:endParaRPr lang="en-US" altLang="zh-CN" sz="900" dirty="0">
                  <a:solidFill>
                    <a:prstClr val="black"/>
                  </a:solidFill>
                  <a:ea typeface="宋体" panose="02010600030101010101" pitchFamily="2" charset="-122"/>
                  <a:cs typeface="Times New Roman" panose="02020603050405020304" pitchFamily="18" charset="0"/>
                </a:endParaRPr>
              </a:p>
            </p:txBody>
          </p:sp>
          <p:sp>
            <p:nvSpPr>
              <p:cNvPr id="21" name="矩形 20">
                <a:extLst>
                  <a:ext uri="{FF2B5EF4-FFF2-40B4-BE49-F238E27FC236}">
                    <a16:creationId xmlns:a16="http://schemas.microsoft.com/office/drawing/2014/main" id="{042DB80C-1020-474F-9FCC-CB5D898ED381}"/>
                  </a:ext>
                </a:extLst>
              </p:cNvPr>
              <p:cNvSpPr/>
              <p:nvPr/>
            </p:nvSpPr>
            <p:spPr>
              <a:xfrm>
                <a:off x="521630" y="5807302"/>
                <a:ext cx="360000" cy="152400"/>
              </a:xfrm>
              <a:prstGeom prst="rect">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zh-CN" altLang="en-US" sz="1350">
                  <a:solidFill>
                    <a:prstClr val="white"/>
                  </a:solidFill>
                </a:endParaRPr>
              </a:p>
            </p:txBody>
          </p:sp>
        </p:grpSp>
        <p:grpSp>
          <p:nvGrpSpPr>
            <p:cNvPr id="22" name="组合 21">
              <a:extLst>
                <a:ext uri="{FF2B5EF4-FFF2-40B4-BE49-F238E27FC236}">
                  <a16:creationId xmlns:a16="http://schemas.microsoft.com/office/drawing/2014/main" id="{9002EAE9-1E11-4D6A-8F88-B124DB839789}"/>
                </a:ext>
              </a:extLst>
            </p:cNvPr>
            <p:cNvGrpSpPr/>
            <p:nvPr/>
          </p:nvGrpSpPr>
          <p:grpSpPr>
            <a:xfrm>
              <a:off x="4024881" y="4643723"/>
              <a:ext cx="1615058" cy="507831"/>
              <a:chOff x="3578928" y="5807600"/>
              <a:chExt cx="2153411" cy="677108"/>
            </a:xfrm>
          </p:grpSpPr>
          <p:sp>
            <p:nvSpPr>
              <p:cNvPr id="23" name="文本框 22">
                <a:extLst>
                  <a:ext uri="{FF2B5EF4-FFF2-40B4-BE49-F238E27FC236}">
                    <a16:creationId xmlns:a16="http://schemas.microsoft.com/office/drawing/2014/main" id="{4176E09B-7A0A-4638-B396-7F6BE1642759}"/>
                  </a:ext>
                </a:extLst>
              </p:cNvPr>
              <p:cNvSpPr txBox="1"/>
              <p:nvPr/>
            </p:nvSpPr>
            <p:spPr>
              <a:xfrm>
                <a:off x="3959419" y="5807600"/>
                <a:ext cx="1772920" cy="677108"/>
              </a:xfrm>
              <a:prstGeom prst="rect">
                <a:avLst/>
              </a:prstGeom>
              <a:noFill/>
            </p:spPr>
            <p:txBody>
              <a:bodyPr wrap="square" rtlCol="0">
                <a:spAutoFit/>
              </a:bodyPr>
              <a:lstStyle/>
              <a:p>
                <a:pPr defTabSz="685800" eaLnBrk="1" fontAlgn="auto" hangingPunct="1">
                  <a:spcBef>
                    <a:spcPts val="0"/>
                  </a:spcBef>
                  <a:spcAft>
                    <a:spcPts val="0"/>
                  </a:spcAft>
                  <a:defRPr/>
                </a:pPr>
                <a:r>
                  <a:rPr lang="en-US" altLang="zh-CN" sz="900" dirty="0">
                    <a:solidFill>
                      <a:prstClr val="black"/>
                    </a:solidFill>
                    <a:ea typeface="宋体" panose="02010600030101010101" pitchFamily="2" charset="-122"/>
                    <a:cs typeface="Times New Roman" panose="02020603050405020304" pitchFamily="18" charset="0"/>
                  </a:rPr>
                  <a:t>SMART_DSMv1.1</a:t>
                </a:r>
              </a:p>
              <a:p>
                <a:pPr defTabSz="685800" eaLnBrk="1" fontAlgn="auto" hangingPunct="1">
                  <a:spcBef>
                    <a:spcPts val="0"/>
                  </a:spcBef>
                  <a:spcAft>
                    <a:spcPts val="0"/>
                  </a:spcAft>
                  <a:defRPr/>
                </a:pPr>
                <a:r>
                  <a:rPr lang="zh-CN" altLang="en-US" sz="900" dirty="0">
                    <a:solidFill>
                      <a:prstClr val="black"/>
                    </a:solidFill>
                    <a:ea typeface="宋体" panose="02010600030101010101" pitchFamily="2" charset="-122"/>
                    <a:cs typeface="Times New Roman" panose="02020603050405020304" pitchFamily="18" charset="0"/>
                  </a:rPr>
                  <a:t>动力</a:t>
                </a:r>
                <a:r>
                  <a:rPr lang="en-US" altLang="zh-CN" sz="900" dirty="0">
                    <a:solidFill>
                      <a:prstClr val="black"/>
                    </a:solidFill>
                    <a:ea typeface="宋体" panose="02010600030101010101" pitchFamily="2" charset="-122"/>
                    <a:cs typeface="Times New Roman" panose="02020603050405020304" pitchFamily="18" charset="0"/>
                  </a:rPr>
                  <a:t>-</a:t>
                </a:r>
                <a:r>
                  <a:rPr lang="zh-CN" altLang="en-US" sz="900" dirty="0">
                    <a:solidFill>
                      <a:prstClr val="black"/>
                    </a:solidFill>
                    <a:ea typeface="宋体" panose="02010600030101010101" pitchFamily="2" charset="-122"/>
                    <a:cs typeface="Times New Roman" panose="02020603050405020304" pitchFamily="18" charset="0"/>
                  </a:rPr>
                  <a:t>统计结合</a:t>
                </a:r>
                <a:endParaRPr lang="en-US" altLang="zh-CN" sz="900" dirty="0">
                  <a:solidFill>
                    <a:prstClr val="black"/>
                  </a:solidFill>
                  <a:ea typeface="宋体" panose="02010600030101010101" pitchFamily="2" charset="-122"/>
                  <a:cs typeface="Times New Roman" panose="02020603050405020304" pitchFamily="18" charset="0"/>
                </a:endParaRPr>
              </a:p>
              <a:p>
                <a:pPr defTabSz="685800" eaLnBrk="1" fontAlgn="auto" hangingPunct="1">
                  <a:spcBef>
                    <a:spcPts val="0"/>
                  </a:spcBef>
                  <a:spcAft>
                    <a:spcPts val="0"/>
                  </a:spcAft>
                  <a:defRPr/>
                </a:pPr>
                <a:r>
                  <a:rPr lang="zh-CN" altLang="en-US" sz="900" dirty="0">
                    <a:solidFill>
                      <a:prstClr val="black"/>
                    </a:solidFill>
                    <a:ea typeface="宋体" panose="02010600030101010101" pitchFamily="2" charset="-122"/>
                    <a:cs typeface="Times New Roman" panose="02020603050405020304" pitchFamily="18" charset="0"/>
                  </a:rPr>
                  <a:t>智慧气候预测系统</a:t>
                </a:r>
                <a:endParaRPr lang="en-US" altLang="zh-CN" sz="900" dirty="0">
                  <a:solidFill>
                    <a:prstClr val="black"/>
                  </a:solidFill>
                  <a:ea typeface="宋体" panose="02010600030101010101" pitchFamily="2" charset="-122"/>
                  <a:cs typeface="Times New Roman" panose="02020603050405020304" pitchFamily="18" charset="0"/>
                </a:endParaRPr>
              </a:p>
            </p:txBody>
          </p:sp>
          <p:sp>
            <p:nvSpPr>
              <p:cNvPr id="24" name="矩形 23">
                <a:extLst>
                  <a:ext uri="{FF2B5EF4-FFF2-40B4-BE49-F238E27FC236}">
                    <a16:creationId xmlns:a16="http://schemas.microsoft.com/office/drawing/2014/main" id="{6301412F-7FFE-46C8-86C7-BF749D640445}"/>
                  </a:ext>
                </a:extLst>
              </p:cNvPr>
              <p:cNvSpPr/>
              <p:nvPr/>
            </p:nvSpPr>
            <p:spPr>
              <a:xfrm>
                <a:off x="3578928" y="5883502"/>
                <a:ext cx="360000" cy="152400"/>
              </a:xfrm>
              <a:prstGeom prst="rect">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zh-CN" altLang="en-US" sz="1350">
                  <a:solidFill>
                    <a:prstClr val="white"/>
                  </a:solidFill>
                </a:endParaRPr>
              </a:p>
            </p:txBody>
          </p:sp>
        </p:grpSp>
        <p:grpSp>
          <p:nvGrpSpPr>
            <p:cNvPr id="25" name="组合 24">
              <a:extLst>
                <a:ext uri="{FF2B5EF4-FFF2-40B4-BE49-F238E27FC236}">
                  <a16:creationId xmlns:a16="http://schemas.microsoft.com/office/drawing/2014/main" id="{9032D8F4-4671-449B-9C3F-E4811A30BD35}"/>
                </a:ext>
              </a:extLst>
            </p:cNvPr>
            <p:cNvGrpSpPr/>
            <p:nvPr/>
          </p:nvGrpSpPr>
          <p:grpSpPr>
            <a:xfrm>
              <a:off x="5581668" y="4643717"/>
              <a:ext cx="1759705" cy="369332"/>
              <a:chOff x="5677116" y="5807600"/>
              <a:chExt cx="2346273" cy="492443"/>
            </a:xfrm>
          </p:grpSpPr>
          <p:sp>
            <p:nvSpPr>
              <p:cNvPr id="26" name="文本框 25">
                <a:extLst>
                  <a:ext uri="{FF2B5EF4-FFF2-40B4-BE49-F238E27FC236}">
                    <a16:creationId xmlns:a16="http://schemas.microsoft.com/office/drawing/2014/main" id="{E90EA911-4879-4F68-8585-F16771443BFF}"/>
                  </a:ext>
                </a:extLst>
              </p:cNvPr>
              <p:cNvSpPr txBox="1"/>
              <p:nvPr/>
            </p:nvSpPr>
            <p:spPr>
              <a:xfrm>
                <a:off x="6071909" y="5807600"/>
                <a:ext cx="1951480" cy="492443"/>
              </a:xfrm>
              <a:prstGeom prst="rect">
                <a:avLst/>
              </a:prstGeom>
              <a:noFill/>
            </p:spPr>
            <p:txBody>
              <a:bodyPr wrap="square" rtlCol="0">
                <a:spAutoFit/>
              </a:bodyPr>
              <a:lstStyle/>
              <a:p>
                <a:pPr defTabSz="685800" eaLnBrk="1" fontAlgn="auto" hangingPunct="1">
                  <a:spcBef>
                    <a:spcPts val="0"/>
                  </a:spcBef>
                  <a:spcAft>
                    <a:spcPts val="0"/>
                  </a:spcAft>
                  <a:defRPr/>
                </a:pPr>
                <a:r>
                  <a:rPr lang="en-US" altLang="zh-CN" sz="900" dirty="0">
                    <a:solidFill>
                      <a:prstClr val="black"/>
                    </a:solidFill>
                    <a:ea typeface="宋体" panose="02010600030101010101" pitchFamily="2" charset="-122"/>
                    <a:cs typeface="Times New Roman" panose="02020603050405020304" pitchFamily="18" charset="0"/>
                  </a:rPr>
                  <a:t>BCC_CSM1.1(m)</a:t>
                </a:r>
              </a:p>
              <a:p>
                <a:pPr defTabSz="685800" eaLnBrk="1" fontAlgn="auto" hangingPunct="1">
                  <a:spcBef>
                    <a:spcPts val="0"/>
                  </a:spcBef>
                  <a:spcAft>
                    <a:spcPts val="0"/>
                  </a:spcAft>
                  <a:defRPr/>
                </a:pPr>
                <a:r>
                  <a:rPr lang="zh-CN" altLang="en-US" sz="900" dirty="0">
                    <a:solidFill>
                      <a:prstClr val="black"/>
                    </a:solidFill>
                    <a:ea typeface="宋体" panose="02010600030101010101" pitchFamily="2" charset="-122"/>
                    <a:cs typeface="Times New Roman" panose="02020603050405020304" pitchFamily="18" charset="0"/>
                  </a:rPr>
                  <a:t>国家业务动力模式</a:t>
                </a:r>
                <a:endParaRPr lang="en-US" altLang="zh-CN" sz="900" dirty="0">
                  <a:solidFill>
                    <a:prstClr val="black"/>
                  </a:solidFill>
                  <a:ea typeface="宋体" panose="02010600030101010101" pitchFamily="2" charset="-122"/>
                  <a:cs typeface="Times New Roman" panose="02020603050405020304" pitchFamily="18" charset="0"/>
                </a:endParaRPr>
              </a:p>
            </p:txBody>
          </p:sp>
          <p:sp>
            <p:nvSpPr>
              <p:cNvPr id="27" name="矩形 26">
                <a:extLst>
                  <a:ext uri="{FF2B5EF4-FFF2-40B4-BE49-F238E27FC236}">
                    <a16:creationId xmlns:a16="http://schemas.microsoft.com/office/drawing/2014/main" id="{13C26098-97B2-4C62-856E-E79FE9A8475F}"/>
                  </a:ext>
                </a:extLst>
              </p:cNvPr>
              <p:cNvSpPr/>
              <p:nvPr/>
            </p:nvSpPr>
            <p:spPr>
              <a:xfrm>
                <a:off x="5677116" y="5883502"/>
                <a:ext cx="360000" cy="152400"/>
              </a:xfrm>
              <a:prstGeom prst="rect">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zh-CN" altLang="en-US" sz="1350">
                  <a:solidFill>
                    <a:prstClr val="white"/>
                  </a:solidFill>
                </a:endParaRPr>
              </a:p>
            </p:txBody>
          </p:sp>
        </p:grpSp>
        <p:cxnSp>
          <p:nvCxnSpPr>
            <p:cNvPr id="28" name="直接箭头连接符 27">
              <a:extLst>
                <a:ext uri="{FF2B5EF4-FFF2-40B4-BE49-F238E27FC236}">
                  <a16:creationId xmlns:a16="http://schemas.microsoft.com/office/drawing/2014/main" id="{9D6DC550-3AC3-42B5-A100-0C34BAD434A5}"/>
                </a:ext>
              </a:extLst>
            </p:cNvPr>
            <p:cNvCxnSpPr>
              <a:cxnSpLocks/>
            </p:cNvCxnSpPr>
            <p:nvPr/>
          </p:nvCxnSpPr>
          <p:spPr>
            <a:xfrm flipH="1" flipV="1">
              <a:off x="8438440" y="2828849"/>
              <a:ext cx="3481" cy="519447"/>
            </a:xfrm>
            <a:prstGeom prst="straightConnector1">
              <a:avLst/>
            </a:prstGeom>
            <a:ln w="38100">
              <a:solidFill>
                <a:srgbClr val="00CC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a:extLst>
                <a:ext uri="{FF2B5EF4-FFF2-40B4-BE49-F238E27FC236}">
                  <a16:creationId xmlns:a16="http://schemas.microsoft.com/office/drawing/2014/main" id="{65D33ECE-B4BF-418A-AB96-8C1CEDFC1EDF}"/>
                </a:ext>
              </a:extLst>
            </p:cNvPr>
            <p:cNvCxnSpPr>
              <a:cxnSpLocks/>
            </p:cNvCxnSpPr>
            <p:nvPr/>
          </p:nvCxnSpPr>
          <p:spPr>
            <a:xfrm flipV="1">
              <a:off x="8616872" y="2763656"/>
              <a:ext cx="0" cy="584640"/>
            </a:xfrm>
            <a:prstGeom prst="straightConnector1">
              <a:avLst/>
            </a:prstGeom>
            <a:ln w="38100">
              <a:solidFill>
                <a:srgbClr val="3399FF"/>
              </a:solidFill>
              <a:prstDash val="solid"/>
              <a:tailEnd type="triangle"/>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1695625" y="5089749"/>
            <a:ext cx="7496688" cy="584775"/>
          </a:xfrm>
          <a:prstGeom prst="rect">
            <a:avLst/>
          </a:prstGeom>
        </p:spPr>
        <p:txBody>
          <a:bodyPr wrap="square">
            <a:spAutoFit/>
          </a:bodyPr>
          <a:lstStyle/>
          <a:p>
            <a:pPr algn="ctr"/>
            <a:r>
              <a:rPr lang="en-US" altLang="zh-CN" sz="1600" b="1" dirty="0">
                <a:solidFill>
                  <a:srgbClr val="000000"/>
                </a:solidFill>
                <a:ea typeface="宋体" panose="02010600030101010101" pitchFamily="2" charset="-122"/>
              </a:rPr>
              <a:t>1991-2023</a:t>
            </a:r>
            <a:r>
              <a:rPr lang="zh-CN" altLang="zh-CN" sz="1600" b="1" dirty="0">
                <a:solidFill>
                  <a:srgbClr val="000000"/>
                </a:solidFill>
                <a:ea typeface="宋体" panose="02010600030101010101" pitchFamily="2" charset="-122"/>
                <a:cs typeface="Times New Roman" panose="02020603050405020304" pitchFamily="18" charset="0"/>
              </a:rPr>
              <a:t>年</a:t>
            </a:r>
            <a:r>
              <a:rPr lang="zh-CN" altLang="zh-CN" sz="1600" b="1" kern="100" dirty="0">
                <a:solidFill>
                  <a:srgbClr val="000000"/>
                </a:solidFill>
                <a:ea typeface="宋体" panose="02010600030101010101" pitchFamily="2" charset="-122"/>
                <a:cs typeface="Times New Roman" panose="02020603050405020304" pitchFamily="18" charset="0"/>
              </a:rPr>
              <a:t>全国</a:t>
            </a:r>
            <a:r>
              <a:rPr lang="en-US" altLang="zh-CN" sz="1600" b="1" kern="100" dirty="0">
                <a:solidFill>
                  <a:srgbClr val="000000"/>
                </a:solidFill>
                <a:ea typeface="宋体" panose="02010600030101010101" pitchFamily="2" charset="-122"/>
              </a:rPr>
              <a:t>160</a:t>
            </a:r>
            <a:r>
              <a:rPr lang="zh-CN" altLang="zh-CN" sz="1600" b="1" kern="100" dirty="0">
                <a:solidFill>
                  <a:srgbClr val="000000"/>
                </a:solidFill>
                <a:ea typeface="宋体" panose="02010600030101010101" pitchFamily="2" charset="-122"/>
                <a:cs typeface="Times New Roman" panose="02020603050405020304" pitchFamily="18" charset="0"/>
              </a:rPr>
              <a:t>站汛期降水距平历史回报空间型与实况的平均相关系数，</a:t>
            </a:r>
            <a:endParaRPr lang="en-US" altLang="zh-CN" sz="1600" b="1" kern="100" dirty="0">
              <a:solidFill>
                <a:srgbClr val="000000"/>
              </a:solidFill>
              <a:ea typeface="宋体" panose="02010600030101010101" pitchFamily="2" charset="-122"/>
              <a:cs typeface="Times New Roman" panose="02020603050405020304" pitchFamily="18" charset="0"/>
            </a:endParaRPr>
          </a:p>
          <a:p>
            <a:pPr algn="ctr"/>
            <a:r>
              <a:rPr lang="zh-CN" altLang="zh-CN" sz="1600" b="1" kern="100" dirty="0">
                <a:solidFill>
                  <a:srgbClr val="000000"/>
                </a:solidFill>
                <a:ea typeface="宋体" panose="02010600030101010101" pitchFamily="2" charset="-122"/>
                <a:cs typeface="Times New Roman" panose="02020603050405020304" pitchFamily="18" charset="0"/>
              </a:rPr>
              <a:t>相较于国家业务动力模式的</a:t>
            </a:r>
            <a:r>
              <a:rPr lang="en-US" altLang="zh-CN" sz="1600" b="1" kern="100" dirty="0">
                <a:solidFill>
                  <a:srgbClr val="FF0000"/>
                </a:solidFill>
                <a:ea typeface="宋体" panose="02010600030101010101" pitchFamily="2" charset="-122"/>
              </a:rPr>
              <a:t>0.03</a:t>
            </a:r>
            <a:r>
              <a:rPr lang="zh-CN" altLang="zh-CN" sz="1600" b="1" kern="100" dirty="0">
                <a:solidFill>
                  <a:srgbClr val="000000"/>
                </a:solidFill>
                <a:ea typeface="宋体" panose="02010600030101010101" pitchFamily="2" charset="-122"/>
                <a:cs typeface="Times New Roman" panose="02020603050405020304" pitchFamily="18" charset="0"/>
              </a:rPr>
              <a:t>提高到</a:t>
            </a:r>
            <a:r>
              <a:rPr lang="en-US" altLang="zh-CN" sz="1600" b="1" kern="100" dirty="0">
                <a:solidFill>
                  <a:srgbClr val="FF0000"/>
                </a:solidFill>
                <a:ea typeface="宋体" panose="02010600030101010101" pitchFamily="2" charset="-122"/>
              </a:rPr>
              <a:t>0.26-0.29</a:t>
            </a:r>
            <a:endParaRPr lang="zh-CN" altLang="en-US" sz="1600" b="1" dirty="0">
              <a:solidFill>
                <a:srgbClr val="FF0000"/>
              </a:solidFill>
            </a:endParaRPr>
          </a:p>
        </p:txBody>
      </p:sp>
      <p:sp>
        <p:nvSpPr>
          <p:cNvPr id="32" name="文本框 31">
            <a:extLst>
              <a:ext uri="{FF2B5EF4-FFF2-40B4-BE49-F238E27FC236}">
                <a16:creationId xmlns:a16="http://schemas.microsoft.com/office/drawing/2014/main" id="{901FA090-0E99-468C-BC1D-31DAA2167680}"/>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31" name="矩形 30">
            <a:extLst>
              <a:ext uri="{FF2B5EF4-FFF2-40B4-BE49-F238E27FC236}">
                <a16:creationId xmlns:a16="http://schemas.microsoft.com/office/drawing/2014/main" id="{E9D304A1-193F-4851-B495-488DD2887D37}"/>
              </a:ext>
            </a:extLst>
          </p:cNvPr>
          <p:cNvSpPr/>
          <p:nvPr/>
        </p:nvSpPr>
        <p:spPr>
          <a:xfrm>
            <a:off x="1651980" y="14709"/>
            <a:ext cx="7074374" cy="461665"/>
          </a:xfrm>
          <a:prstGeom prst="rect">
            <a:avLst/>
          </a:prstGeom>
        </p:spPr>
        <p:txBody>
          <a:bodyPr wrap="non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Evaluation of prediction performance with SMART </a:t>
            </a:r>
            <a:endParaRPr kumimoji="1" lang="zh-CN" altLang="en-US" sz="2400" b="1" kern="0" dirty="0">
              <a:solidFill>
                <a:srgbClr val="FF0000"/>
              </a:solidFill>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525489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87E63B45-1341-48B2-FD57-38F326903651}"/>
              </a:ext>
            </a:extLst>
          </p:cNvPr>
          <p:cNvGrpSpPr/>
          <p:nvPr/>
        </p:nvGrpSpPr>
        <p:grpSpPr>
          <a:xfrm>
            <a:off x="5423771" y="1449245"/>
            <a:ext cx="2281028" cy="2147968"/>
            <a:chOff x="5239925" y="1345333"/>
            <a:chExt cx="2771716" cy="2424258"/>
          </a:xfrm>
        </p:grpSpPr>
        <p:grpSp>
          <p:nvGrpSpPr>
            <p:cNvPr id="5" name="组合 4">
              <a:extLst>
                <a:ext uri="{FF2B5EF4-FFF2-40B4-BE49-F238E27FC236}">
                  <a16:creationId xmlns:a16="http://schemas.microsoft.com/office/drawing/2014/main" id="{64CA03A7-D2EC-73DE-EB07-96E20B82243D}"/>
                </a:ext>
              </a:extLst>
            </p:cNvPr>
            <p:cNvGrpSpPr/>
            <p:nvPr/>
          </p:nvGrpSpPr>
          <p:grpSpPr>
            <a:xfrm>
              <a:off x="5239925" y="1345333"/>
              <a:ext cx="2771716" cy="2424258"/>
              <a:chOff x="755576" y="1147786"/>
              <a:chExt cx="4212763" cy="3744093"/>
            </a:xfrm>
          </p:grpSpPr>
          <p:pic>
            <p:nvPicPr>
              <p:cNvPr id="18" name="图片 17">
                <a:extLst>
                  <a:ext uri="{FF2B5EF4-FFF2-40B4-BE49-F238E27FC236}">
                    <a16:creationId xmlns:a16="http://schemas.microsoft.com/office/drawing/2014/main" id="{DE2AF3DE-EF64-488E-B12F-DB4CC9EE3F79}"/>
                  </a:ext>
                </a:extLst>
              </p:cNvPr>
              <p:cNvPicPr>
                <a:picLocks noChangeAspect="1"/>
              </p:cNvPicPr>
              <p:nvPr/>
            </p:nvPicPr>
            <p:blipFill>
              <a:blip r:embed="rId3"/>
              <a:stretch>
                <a:fillRect/>
              </a:stretch>
            </p:blipFill>
            <p:spPr>
              <a:xfrm>
                <a:off x="755576" y="1147786"/>
                <a:ext cx="4212763" cy="3744093"/>
              </a:xfrm>
              <a:prstGeom prst="rect">
                <a:avLst/>
              </a:prstGeom>
            </p:spPr>
          </p:pic>
          <p:sp>
            <p:nvSpPr>
              <p:cNvPr id="22" name="椭圆 21">
                <a:extLst>
                  <a:ext uri="{FF2B5EF4-FFF2-40B4-BE49-F238E27FC236}">
                    <a16:creationId xmlns:a16="http://schemas.microsoft.com/office/drawing/2014/main" id="{70F810A6-743B-754E-AC66-B12C3CCE5C8F}"/>
                  </a:ext>
                </a:extLst>
              </p:cNvPr>
              <p:cNvSpPr/>
              <p:nvPr/>
            </p:nvSpPr>
            <p:spPr bwMode="auto">
              <a:xfrm rot="3065298">
                <a:off x="3178573" y="1806160"/>
                <a:ext cx="360162" cy="2183646"/>
              </a:xfrm>
              <a:prstGeom prst="ellipse">
                <a:avLst/>
              </a:prstGeom>
              <a:noFill/>
              <a:ln w="31750" cap="flat" cmpd="sng" algn="ctr">
                <a:solidFill>
                  <a:srgbClr val="0432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773">
                  <a:defRPr/>
                </a:pPr>
                <a:endParaRPr lang="zh-CN" altLang="en-US" sz="1800">
                  <a:solidFill>
                    <a:srgbClr val="000000"/>
                  </a:solidFill>
                </a:endParaRPr>
              </a:p>
            </p:txBody>
          </p:sp>
          <p:sp>
            <p:nvSpPr>
              <p:cNvPr id="15" name="椭圆 14">
                <a:extLst>
                  <a:ext uri="{FF2B5EF4-FFF2-40B4-BE49-F238E27FC236}">
                    <a16:creationId xmlns:a16="http://schemas.microsoft.com/office/drawing/2014/main" id="{A9E530A8-8C8B-4B93-1C01-72578B879713}"/>
                  </a:ext>
                </a:extLst>
              </p:cNvPr>
              <p:cNvSpPr/>
              <p:nvPr/>
            </p:nvSpPr>
            <p:spPr bwMode="auto">
              <a:xfrm rot="5248919">
                <a:off x="3608501" y="2964591"/>
                <a:ext cx="235674" cy="452147"/>
              </a:xfrm>
              <a:prstGeom prst="ellipse">
                <a:avLst/>
              </a:prstGeom>
              <a:noFill/>
              <a:ln w="31750" cap="flat" cmpd="sng" algn="ctr">
                <a:solidFill>
                  <a:srgbClr val="0432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773">
                  <a:defRPr/>
                </a:pPr>
                <a:endParaRPr lang="zh-CN" altLang="en-US" sz="1800">
                  <a:solidFill>
                    <a:srgbClr val="000000"/>
                  </a:solidFill>
                </a:endParaRPr>
              </a:p>
            </p:txBody>
          </p:sp>
        </p:grpSp>
        <p:sp>
          <p:nvSpPr>
            <p:cNvPr id="23" name="文本框 22">
              <a:extLst>
                <a:ext uri="{FF2B5EF4-FFF2-40B4-BE49-F238E27FC236}">
                  <a16:creationId xmlns:a16="http://schemas.microsoft.com/office/drawing/2014/main" id="{07C2454D-E9CD-5916-ED5D-EA08BCA05C33}"/>
                </a:ext>
              </a:extLst>
            </p:cNvPr>
            <p:cNvSpPr txBox="1"/>
            <p:nvPr/>
          </p:nvSpPr>
          <p:spPr>
            <a:xfrm>
              <a:off x="6091421" y="1760920"/>
              <a:ext cx="1110319" cy="479365"/>
            </a:xfrm>
            <a:prstGeom prst="rect">
              <a:avLst/>
            </a:prstGeom>
            <a:noFill/>
          </p:spPr>
          <p:txBody>
            <a:bodyPr wrap="square" rtlCol="0">
              <a:spAutoFit/>
            </a:bodyPr>
            <a:lstStyle/>
            <a:p>
              <a:pPr algn="ctr" defTabSz="822960">
                <a:defRPr/>
              </a:pPr>
              <a:r>
                <a:rPr kumimoji="1" lang="zh-CN" altLang="en-US" sz="1080" b="1" dirty="0">
                  <a:solidFill>
                    <a:srgbClr val="000000"/>
                  </a:solidFill>
                  <a:ea typeface="SimHei" panose="02010609060101010101" pitchFamily="49" charset="-122"/>
                  <a:cs typeface="Times New Roman" panose="02020603050405020304" pitchFamily="18" charset="0"/>
                </a:rPr>
                <a:t>（</a:t>
              </a:r>
              <a:r>
                <a:rPr kumimoji="1" lang="en-US" altLang="zh-CN" sz="1080" b="1" dirty="0">
                  <a:solidFill>
                    <a:srgbClr val="000000"/>
                  </a:solidFill>
                  <a:ea typeface="SimHei" panose="02010609060101010101" pitchFamily="49" charset="-122"/>
                  <a:cs typeface="Times New Roman" panose="02020603050405020304" pitchFamily="18" charset="0"/>
                </a:rPr>
                <a:t>3</a:t>
              </a:r>
              <a:r>
                <a:rPr kumimoji="1" lang="zh-CN" altLang="en-US" sz="1080" b="1" dirty="0">
                  <a:solidFill>
                    <a:srgbClr val="000000"/>
                  </a:solidFill>
                  <a:ea typeface="SimHei" panose="02010609060101010101" pitchFamily="49" charset="-122"/>
                  <a:cs typeface="Times New Roman" panose="02020603050405020304" pitchFamily="18" charset="0"/>
                </a:rPr>
                <a:t>月起报）</a:t>
              </a:r>
            </a:p>
          </p:txBody>
        </p:sp>
        <p:sp>
          <p:nvSpPr>
            <p:cNvPr id="6" name="文本框 5">
              <a:extLst>
                <a:ext uri="{FF2B5EF4-FFF2-40B4-BE49-F238E27FC236}">
                  <a16:creationId xmlns:a16="http://schemas.microsoft.com/office/drawing/2014/main" id="{8078BCFC-EEB0-AB62-DB86-6CE822675D27}"/>
                </a:ext>
              </a:extLst>
            </p:cNvPr>
            <p:cNvSpPr txBox="1"/>
            <p:nvPr/>
          </p:nvSpPr>
          <p:spPr>
            <a:xfrm>
              <a:off x="6145688" y="1571096"/>
              <a:ext cx="1056052" cy="291787"/>
            </a:xfrm>
            <a:prstGeom prst="rect">
              <a:avLst/>
            </a:prstGeom>
            <a:noFill/>
          </p:spPr>
          <p:txBody>
            <a:bodyPr wrap="square" rtlCol="0">
              <a:spAutoFit/>
            </a:bodyPr>
            <a:lstStyle/>
            <a:p>
              <a:pPr algn="ctr" defTabSz="822960">
                <a:defRPr/>
              </a:pPr>
              <a:r>
                <a:rPr kumimoji="1" lang="en-US" altLang="zh-CN" sz="1080" b="1" dirty="0">
                  <a:solidFill>
                    <a:srgbClr val="000000"/>
                  </a:solidFill>
                  <a:ea typeface="SimHei" panose="02010609060101010101" pitchFamily="49" charset="-122"/>
                  <a:cs typeface="Times New Roman" panose="02020603050405020304" pitchFamily="18" charset="0"/>
                </a:rPr>
                <a:t>Predicted</a:t>
              </a:r>
              <a:endParaRPr kumimoji="1" lang="zh-CN" altLang="en-US" sz="1080" b="1" dirty="0">
                <a:solidFill>
                  <a:srgbClr val="000000"/>
                </a:solidFill>
                <a:ea typeface="SimHei" panose="02010609060101010101" pitchFamily="49" charset="-122"/>
                <a:cs typeface="Times New Roman" panose="02020603050405020304" pitchFamily="18" charset="0"/>
              </a:endParaRPr>
            </a:p>
          </p:txBody>
        </p:sp>
      </p:grpSp>
      <p:sp>
        <p:nvSpPr>
          <p:cNvPr id="20" name="文本框 8">
            <a:extLst>
              <a:ext uri="{FF2B5EF4-FFF2-40B4-BE49-F238E27FC236}">
                <a16:creationId xmlns:a16="http://schemas.microsoft.com/office/drawing/2014/main" id="{63DF39ED-FEC1-9992-6B40-F5F983888F20}"/>
              </a:ext>
            </a:extLst>
          </p:cNvPr>
          <p:cNvSpPr txBox="1">
            <a:spLocks noChangeArrowheads="1"/>
          </p:cNvSpPr>
          <p:nvPr/>
        </p:nvSpPr>
        <p:spPr bwMode="auto">
          <a:xfrm>
            <a:off x="1431991" y="2084165"/>
            <a:ext cx="1097936" cy="715581"/>
          </a:xfrm>
          <a:prstGeom prst="rect">
            <a:avLst/>
          </a:prstGeom>
          <a:solidFill>
            <a:schemeClr val="bg1"/>
          </a:solidFill>
          <a:ln>
            <a:noFill/>
          </a:ln>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685773">
              <a:defRPr/>
            </a:pPr>
            <a:r>
              <a:rPr kumimoji="1" lang="en-US" altLang="zh-CN" sz="1350" b="1" dirty="0">
                <a:solidFill>
                  <a:srgbClr val="000000"/>
                </a:solidFill>
                <a:ea typeface="SimHei" panose="02010609060101010101" pitchFamily="49" charset="-122"/>
                <a:cs typeface="Times New Roman" panose="02020603050405020304" pitchFamily="18" charset="0"/>
              </a:rPr>
              <a:t>JJA PRECIP</a:t>
            </a:r>
            <a:r>
              <a:rPr kumimoji="1" lang="zh-CN" altLang="en-US" sz="1350" b="1" dirty="0">
                <a:solidFill>
                  <a:srgbClr val="000000"/>
                </a:solidFill>
                <a:ea typeface="SimHei" panose="02010609060101010101" pitchFamily="49" charset="-122"/>
                <a:cs typeface="Times New Roman" panose="02020603050405020304" pitchFamily="18" charset="0"/>
              </a:rPr>
              <a:t> </a:t>
            </a:r>
            <a:r>
              <a:rPr kumimoji="1" lang="en-US" altLang="zh-CN" sz="1350" b="1" dirty="0">
                <a:solidFill>
                  <a:srgbClr val="000000"/>
                </a:solidFill>
                <a:ea typeface="SimHei" panose="02010609060101010101" pitchFamily="49" charset="-122"/>
                <a:cs typeface="Times New Roman" panose="02020603050405020304" pitchFamily="18" charset="0"/>
              </a:rPr>
              <a:t>anomaly(%)</a:t>
            </a:r>
          </a:p>
        </p:txBody>
      </p:sp>
      <p:sp>
        <p:nvSpPr>
          <p:cNvPr id="28" name="文本框 8">
            <a:extLst>
              <a:ext uri="{FF2B5EF4-FFF2-40B4-BE49-F238E27FC236}">
                <a16:creationId xmlns:a16="http://schemas.microsoft.com/office/drawing/2014/main" id="{E5B4A41F-8168-97B4-77B7-8A57122A6936}"/>
              </a:ext>
            </a:extLst>
          </p:cNvPr>
          <p:cNvSpPr txBox="1">
            <a:spLocks noChangeArrowheads="1"/>
          </p:cNvSpPr>
          <p:nvPr/>
        </p:nvSpPr>
        <p:spPr bwMode="auto">
          <a:xfrm>
            <a:off x="1463924" y="4131942"/>
            <a:ext cx="1073964" cy="507831"/>
          </a:xfrm>
          <a:prstGeom prst="rect">
            <a:avLst/>
          </a:prstGeom>
          <a:solidFill>
            <a:schemeClr val="bg1"/>
          </a:solidFill>
          <a:ln>
            <a:noFill/>
          </a:ln>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685773">
              <a:defRPr/>
            </a:pPr>
            <a:r>
              <a:rPr kumimoji="1" lang="en-US" altLang="zh-CN" sz="1350" b="1" dirty="0">
                <a:solidFill>
                  <a:srgbClr val="000000"/>
                </a:solidFill>
                <a:ea typeface="SimHei" panose="02010609060101010101" pitchFamily="49" charset="-122"/>
                <a:cs typeface="Times New Roman" panose="02020603050405020304" pitchFamily="18" charset="0"/>
              </a:rPr>
              <a:t>JJA SAT</a:t>
            </a:r>
            <a:r>
              <a:rPr kumimoji="1" lang="zh-CN" altLang="en-US" sz="1350" b="1" dirty="0">
                <a:solidFill>
                  <a:srgbClr val="000000"/>
                </a:solidFill>
                <a:ea typeface="SimHei" panose="02010609060101010101" pitchFamily="49" charset="-122"/>
                <a:cs typeface="Times New Roman" panose="02020603050405020304" pitchFamily="18" charset="0"/>
              </a:rPr>
              <a:t> </a:t>
            </a:r>
            <a:r>
              <a:rPr kumimoji="1" lang="en-US" altLang="zh-CN" sz="1350" b="1" dirty="0">
                <a:solidFill>
                  <a:srgbClr val="000000"/>
                </a:solidFill>
                <a:ea typeface="SimHei" panose="02010609060101010101" pitchFamily="49" charset="-122"/>
                <a:cs typeface="Times New Roman" panose="02020603050405020304" pitchFamily="18" charset="0"/>
              </a:rPr>
              <a:t>anomaly</a:t>
            </a:r>
            <a:endParaRPr kumimoji="1" lang="zh-CN" altLang="en-US" sz="1350" b="1" dirty="0">
              <a:solidFill>
                <a:srgbClr val="000000"/>
              </a:solidFill>
              <a:ea typeface="SimHei" panose="02010609060101010101" pitchFamily="49" charset="-122"/>
              <a:cs typeface="Times New Roman" panose="02020603050405020304" pitchFamily="18" charset="0"/>
            </a:endParaRPr>
          </a:p>
        </p:txBody>
      </p:sp>
      <p:grpSp>
        <p:nvGrpSpPr>
          <p:cNvPr id="11" name="组合 10">
            <a:extLst>
              <a:ext uri="{FF2B5EF4-FFF2-40B4-BE49-F238E27FC236}">
                <a16:creationId xmlns:a16="http://schemas.microsoft.com/office/drawing/2014/main" id="{2947F720-9900-4EDD-B448-FC4298E76BE5}"/>
              </a:ext>
            </a:extLst>
          </p:cNvPr>
          <p:cNvGrpSpPr/>
          <p:nvPr/>
        </p:nvGrpSpPr>
        <p:grpSpPr>
          <a:xfrm>
            <a:off x="2876607" y="1585958"/>
            <a:ext cx="2075531" cy="3534341"/>
            <a:chOff x="5181186" y="1550915"/>
            <a:chExt cx="2075531" cy="3534341"/>
          </a:xfrm>
        </p:grpSpPr>
        <p:grpSp>
          <p:nvGrpSpPr>
            <p:cNvPr id="3" name="组合 2">
              <a:extLst>
                <a:ext uri="{FF2B5EF4-FFF2-40B4-BE49-F238E27FC236}">
                  <a16:creationId xmlns:a16="http://schemas.microsoft.com/office/drawing/2014/main" id="{30E7A175-1A55-44D4-A95F-30595E6F9A46}"/>
                </a:ext>
              </a:extLst>
            </p:cNvPr>
            <p:cNvGrpSpPr/>
            <p:nvPr/>
          </p:nvGrpSpPr>
          <p:grpSpPr>
            <a:xfrm>
              <a:off x="5181186" y="1550915"/>
              <a:ext cx="2035378" cy="1519949"/>
              <a:chOff x="2258013" y="1826134"/>
              <a:chExt cx="2874847" cy="2140086"/>
            </a:xfrm>
          </p:grpSpPr>
          <p:pic>
            <p:nvPicPr>
              <p:cNvPr id="1026" name="Picture 2" descr="图片">
                <a:extLst>
                  <a:ext uri="{FF2B5EF4-FFF2-40B4-BE49-F238E27FC236}">
                    <a16:creationId xmlns:a16="http://schemas.microsoft.com/office/drawing/2014/main" id="{B2345071-AA33-FC80-AED2-C6DA3B2388D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8013" y="1826134"/>
                <a:ext cx="2874847" cy="2140086"/>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a:extLst>
                  <a:ext uri="{FF2B5EF4-FFF2-40B4-BE49-F238E27FC236}">
                    <a16:creationId xmlns:a16="http://schemas.microsoft.com/office/drawing/2014/main" id="{9E917C10-2A8C-3F25-3F06-98FFBA6711D8}"/>
                  </a:ext>
                </a:extLst>
              </p:cNvPr>
              <p:cNvGrpSpPr/>
              <p:nvPr/>
            </p:nvGrpSpPr>
            <p:grpSpPr>
              <a:xfrm>
                <a:off x="3019909" y="2163596"/>
                <a:ext cx="1655676" cy="1080997"/>
                <a:chOff x="3032959" y="1411401"/>
                <a:chExt cx="1324227" cy="770312"/>
              </a:xfrm>
            </p:grpSpPr>
            <p:sp>
              <p:nvSpPr>
                <p:cNvPr id="33" name="文本框 32">
                  <a:extLst>
                    <a:ext uri="{FF2B5EF4-FFF2-40B4-BE49-F238E27FC236}">
                      <a16:creationId xmlns:a16="http://schemas.microsoft.com/office/drawing/2014/main" id="{E8914643-35DE-EFD8-BEBA-9224C8836ED8}"/>
                    </a:ext>
                  </a:extLst>
                </p:cNvPr>
                <p:cNvSpPr txBox="1"/>
                <p:nvPr/>
              </p:nvSpPr>
              <p:spPr>
                <a:xfrm>
                  <a:off x="3032959" y="1411401"/>
                  <a:ext cx="1013570" cy="259393"/>
                </a:xfrm>
                <a:prstGeom prst="rect">
                  <a:avLst/>
                </a:prstGeom>
                <a:noFill/>
              </p:spPr>
              <p:txBody>
                <a:bodyPr wrap="square" rtlCol="0">
                  <a:spAutoFit/>
                </a:bodyPr>
                <a:lstStyle/>
                <a:p>
                  <a:pPr algn="ctr" defTabSz="822960">
                    <a:defRPr/>
                  </a:pPr>
                  <a:r>
                    <a:rPr kumimoji="1" lang="en-US" altLang="zh-CN" sz="1080" b="1" dirty="0">
                      <a:solidFill>
                        <a:srgbClr val="000000"/>
                      </a:solidFill>
                      <a:ea typeface="SimHei" panose="02010609060101010101" pitchFamily="49" charset="-122"/>
                      <a:cs typeface="Times New Roman" panose="02020603050405020304" pitchFamily="18" charset="0"/>
                    </a:rPr>
                    <a:t>Actual</a:t>
                  </a:r>
                  <a:endParaRPr kumimoji="1" lang="zh-CN" altLang="en-US" sz="1080" b="1" dirty="0">
                    <a:solidFill>
                      <a:srgbClr val="000000"/>
                    </a:solidFill>
                    <a:ea typeface="SimHei" panose="02010609060101010101" pitchFamily="49" charset="-122"/>
                    <a:cs typeface="Times New Roman" panose="02020603050405020304" pitchFamily="18" charset="0"/>
                  </a:endParaRPr>
                </a:p>
              </p:txBody>
            </p:sp>
            <p:sp>
              <p:nvSpPr>
                <p:cNvPr id="36" name="椭圆 35">
                  <a:extLst>
                    <a:ext uri="{FF2B5EF4-FFF2-40B4-BE49-F238E27FC236}">
                      <a16:creationId xmlns:a16="http://schemas.microsoft.com/office/drawing/2014/main" id="{D28FA1C8-D97B-CF56-0955-961614A3672F}"/>
                    </a:ext>
                  </a:extLst>
                </p:cNvPr>
                <p:cNvSpPr/>
                <p:nvPr/>
              </p:nvSpPr>
              <p:spPr bwMode="auto">
                <a:xfrm rot="3065298">
                  <a:off x="3660993" y="1485519"/>
                  <a:ext cx="231262" cy="1161125"/>
                </a:xfrm>
                <a:prstGeom prst="ellipse">
                  <a:avLst/>
                </a:prstGeom>
                <a:noFill/>
                <a:ln w="31750" cap="flat" cmpd="sng" algn="ctr">
                  <a:solidFill>
                    <a:srgbClr val="0432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773">
                    <a:defRPr/>
                  </a:pPr>
                  <a:endParaRPr lang="zh-CN" altLang="en-US" sz="1800">
                    <a:solidFill>
                      <a:srgbClr val="000000"/>
                    </a:solidFill>
                  </a:endParaRPr>
                </a:p>
              </p:txBody>
            </p:sp>
            <p:sp>
              <p:nvSpPr>
                <p:cNvPr id="37" name="椭圆 36">
                  <a:extLst>
                    <a:ext uri="{FF2B5EF4-FFF2-40B4-BE49-F238E27FC236}">
                      <a16:creationId xmlns:a16="http://schemas.microsoft.com/office/drawing/2014/main" id="{737B175C-469D-36E5-38A1-2146FB3C6E52}"/>
                    </a:ext>
                  </a:extLst>
                </p:cNvPr>
                <p:cNvSpPr/>
                <p:nvPr/>
              </p:nvSpPr>
              <p:spPr bwMode="auto">
                <a:xfrm rot="5248919">
                  <a:off x="4041461" y="1968408"/>
                  <a:ext cx="163720" cy="245183"/>
                </a:xfrm>
                <a:prstGeom prst="ellipse">
                  <a:avLst/>
                </a:prstGeom>
                <a:noFill/>
                <a:ln w="31750" cap="flat" cmpd="sng" algn="ctr">
                  <a:solidFill>
                    <a:srgbClr val="0432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773">
                    <a:defRPr/>
                  </a:pPr>
                  <a:endParaRPr lang="zh-CN" altLang="en-US" sz="1800">
                    <a:solidFill>
                      <a:srgbClr val="000000"/>
                    </a:solidFill>
                  </a:endParaRPr>
                </a:p>
              </p:txBody>
            </p:sp>
          </p:grpSp>
        </p:grpSp>
        <p:grpSp>
          <p:nvGrpSpPr>
            <p:cNvPr id="7" name="组合 6">
              <a:extLst>
                <a:ext uri="{FF2B5EF4-FFF2-40B4-BE49-F238E27FC236}">
                  <a16:creationId xmlns:a16="http://schemas.microsoft.com/office/drawing/2014/main" id="{D6D4BE49-5379-4A35-ACE4-C1122819E7FD}"/>
                </a:ext>
              </a:extLst>
            </p:cNvPr>
            <p:cNvGrpSpPr/>
            <p:nvPr/>
          </p:nvGrpSpPr>
          <p:grpSpPr>
            <a:xfrm>
              <a:off x="5221339" y="3565308"/>
              <a:ext cx="2035378" cy="1519948"/>
              <a:chOff x="2258013" y="4358449"/>
              <a:chExt cx="2874847" cy="2140085"/>
            </a:xfrm>
          </p:grpSpPr>
          <p:pic>
            <p:nvPicPr>
              <p:cNvPr id="1028" name="Picture 4" descr="图片">
                <a:extLst>
                  <a:ext uri="{FF2B5EF4-FFF2-40B4-BE49-F238E27FC236}">
                    <a16:creationId xmlns:a16="http://schemas.microsoft.com/office/drawing/2014/main" id="{BDC3257A-D2F8-AEEF-EA31-41141C9EA65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8013" y="4358449"/>
                <a:ext cx="2874847" cy="2140085"/>
              </a:xfrm>
              <a:prstGeom prst="rect">
                <a:avLst/>
              </a:prstGeom>
              <a:noFill/>
              <a:extLst>
                <a:ext uri="{909E8E84-426E-40DD-AFC4-6F175D3DCCD1}">
                  <a14:hiddenFill xmlns:a14="http://schemas.microsoft.com/office/drawing/2010/main">
                    <a:solidFill>
                      <a:srgbClr val="FFFFFF"/>
                    </a:solidFill>
                  </a14:hiddenFill>
                </a:ext>
              </a:extLst>
            </p:spPr>
          </p:pic>
          <p:sp>
            <p:nvSpPr>
              <p:cNvPr id="27" name="椭圆 26">
                <a:extLst>
                  <a:ext uri="{FF2B5EF4-FFF2-40B4-BE49-F238E27FC236}">
                    <a16:creationId xmlns:a16="http://schemas.microsoft.com/office/drawing/2014/main" id="{E802018F-24F1-EFBF-8D21-021807E45B09}"/>
                  </a:ext>
                </a:extLst>
              </p:cNvPr>
              <p:cNvSpPr/>
              <p:nvPr/>
            </p:nvSpPr>
            <p:spPr bwMode="auto">
              <a:xfrm rot="17040095">
                <a:off x="3324514" y="4257528"/>
                <a:ext cx="734936" cy="1911800"/>
              </a:xfrm>
              <a:prstGeom prst="ellipse">
                <a:avLst/>
              </a:prstGeom>
              <a:noFill/>
              <a:ln w="31750" cap="flat" cmpd="sng" algn="ctr">
                <a:solidFill>
                  <a:srgbClr val="FF40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773">
                  <a:defRPr/>
                </a:pPr>
                <a:endParaRPr lang="zh-CN" altLang="en-US" sz="1800">
                  <a:solidFill>
                    <a:srgbClr val="000000"/>
                  </a:solidFill>
                </a:endParaRPr>
              </a:p>
            </p:txBody>
          </p:sp>
          <p:sp>
            <p:nvSpPr>
              <p:cNvPr id="30" name="文本框 29">
                <a:extLst>
                  <a:ext uri="{FF2B5EF4-FFF2-40B4-BE49-F238E27FC236}">
                    <a16:creationId xmlns:a16="http://schemas.microsoft.com/office/drawing/2014/main" id="{0439FF00-DC32-C923-F608-85412EE6BA9D}"/>
                  </a:ext>
                </a:extLst>
              </p:cNvPr>
              <p:cNvSpPr txBox="1"/>
              <p:nvPr/>
            </p:nvSpPr>
            <p:spPr>
              <a:xfrm>
                <a:off x="2952344" y="4716841"/>
                <a:ext cx="1267261" cy="364013"/>
              </a:xfrm>
              <a:prstGeom prst="rect">
                <a:avLst/>
              </a:prstGeom>
              <a:noFill/>
            </p:spPr>
            <p:txBody>
              <a:bodyPr wrap="square" rtlCol="0">
                <a:spAutoFit/>
              </a:bodyPr>
              <a:lstStyle/>
              <a:p>
                <a:pPr algn="ctr" defTabSz="822960">
                  <a:defRPr/>
                </a:pPr>
                <a:r>
                  <a:rPr kumimoji="1" lang="en-US" altLang="zh-CN" sz="1080" b="1" dirty="0">
                    <a:solidFill>
                      <a:srgbClr val="000000"/>
                    </a:solidFill>
                    <a:ea typeface="SimHei" panose="02010609060101010101" pitchFamily="49" charset="-122"/>
                    <a:cs typeface="Times New Roman" panose="02020603050405020304" pitchFamily="18" charset="0"/>
                  </a:rPr>
                  <a:t>Actual</a:t>
                </a:r>
                <a:endParaRPr kumimoji="1" lang="zh-CN" altLang="en-US" sz="1080" b="1" dirty="0">
                  <a:solidFill>
                    <a:srgbClr val="000000"/>
                  </a:solidFill>
                  <a:ea typeface="SimHei" panose="02010609060101010101" pitchFamily="49" charset="-122"/>
                  <a:cs typeface="Times New Roman" panose="02020603050405020304" pitchFamily="18" charset="0"/>
                </a:endParaRPr>
              </a:p>
            </p:txBody>
          </p:sp>
        </p:grpSp>
      </p:grpSp>
      <p:grpSp>
        <p:nvGrpSpPr>
          <p:cNvPr id="9" name="组合 8">
            <a:extLst>
              <a:ext uri="{FF2B5EF4-FFF2-40B4-BE49-F238E27FC236}">
                <a16:creationId xmlns:a16="http://schemas.microsoft.com/office/drawing/2014/main" id="{6CF812A9-9150-41C8-A8C9-B8414A6D6F64}"/>
              </a:ext>
            </a:extLst>
          </p:cNvPr>
          <p:cNvGrpSpPr/>
          <p:nvPr/>
        </p:nvGrpSpPr>
        <p:grpSpPr>
          <a:xfrm>
            <a:off x="5440040" y="3453968"/>
            <a:ext cx="2240733" cy="2147968"/>
            <a:chOff x="6017845" y="4021902"/>
            <a:chExt cx="3164898" cy="2916371"/>
          </a:xfrm>
        </p:grpSpPr>
        <p:grpSp>
          <p:nvGrpSpPr>
            <p:cNvPr id="10" name="组合 9">
              <a:extLst>
                <a:ext uri="{FF2B5EF4-FFF2-40B4-BE49-F238E27FC236}">
                  <a16:creationId xmlns:a16="http://schemas.microsoft.com/office/drawing/2014/main" id="{CD176AA8-D175-C84F-3698-7AB120356EF5}"/>
                </a:ext>
              </a:extLst>
            </p:cNvPr>
            <p:cNvGrpSpPr/>
            <p:nvPr/>
          </p:nvGrpSpPr>
          <p:grpSpPr>
            <a:xfrm>
              <a:off x="6017845" y="4021902"/>
              <a:ext cx="3164898" cy="2916371"/>
              <a:chOff x="690443" y="1073234"/>
              <a:chExt cx="4374548" cy="4047427"/>
            </a:xfrm>
          </p:grpSpPr>
          <p:pic>
            <p:nvPicPr>
              <p:cNvPr id="13" name="图片 12">
                <a:extLst>
                  <a:ext uri="{FF2B5EF4-FFF2-40B4-BE49-F238E27FC236}">
                    <a16:creationId xmlns:a16="http://schemas.microsoft.com/office/drawing/2014/main" id="{771663F4-75D6-D74A-0F91-11282F68FE50}"/>
                  </a:ext>
                </a:extLst>
              </p:cNvPr>
              <p:cNvPicPr>
                <a:picLocks noChangeAspect="1"/>
              </p:cNvPicPr>
              <p:nvPr/>
            </p:nvPicPr>
            <p:blipFill>
              <a:blip r:embed="rId6"/>
              <a:stretch>
                <a:fillRect/>
              </a:stretch>
            </p:blipFill>
            <p:spPr>
              <a:xfrm>
                <a:off x="690443" y="1073234"/>
                <a:ext cx="4374548" cy="4047427"/>
              </a:xfrm>
              <a:prstGeom prst="rect">
                <a:avLst/>
              </a:prstGeom>
            </p:spPr>
          </p:pic>
          <p:sp>
            <p:nvSpPr>
              <p:cNvPr id="25" name="椭圆 24">
                <a:extLst>
                  <a:ext uri="{FF2B5EF4-FFF2-40B4-BE49-F238E27FC236}">
                    <a16:creationId xmlns:a16="http://schemas.microsoft.com/office/drawing/2014/main" id="{F89C6B77-43DD-E11E-D8EA-81038D160C60}"/>
                  </a:ext>
                </a:extLst>
              </p:cNvPr>
              <p:cNvSpPr/>
              <p:nvPr/>
            </p:nvSpPr>
            <p:spPr bwMode="auto">
              <a:xfrm rot="1091967">
                <a:off x="1935813" y="1952974"/>
                <a:ext cx="2454755" cy="1202916"/>
              </a:xfrm>
              <a:prstGeom prst="ellipse">
                <a:avLst/>
              </a:prstGeom>
              <a:noFill/>
              <a:ln w="31750" cap="flat" cmpd="sng" algn="ctr">
                <a:solidFill>
                  <a:srgbClr val="FF40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773">
                  <a:defRPr/>
                </a:pPr>
                <a:endParaRPr lang="zh-CN" altLang="en-US" sz="1800" dirty="0">
                  <a:solidFill>
                    <a:srgbClr val="000000"/>
                  </a:solidFill>
                </a:endParaRPr>
              </a:p>
            </p:txBody>
          </p:sp>
        </p:grpSp>
        <p:sp>
          <p:nvSpPr>
            <p:cNvPr id="31" name="文本框 30">
              <a:extLst>
                <a:ext uri="{FF2B5EF4-FFF2-40B4-BE49-F238E27FC236}">
                  <a16:creationId xmlns:a16="http://schemas.microsoft.com/office/drawing/2014/main" id="{B3D4FF03-DD1C-6344-3A3E-3DACDF4AD351}"/>
                </a:ext>
              </a:extLst>
            </p:cNvPr>
            <p:cNvSpPr txBox="1"/>
            <p:nvPr/>
          </p:nvSpPr>
          <p:spPr>
            <a:xfrm>
              <a:off x="6985986" y="4649260"/>
              <a:ext cx="1349975" cy="364013"/>
            </a:xfrm>
            <a:prstGeom prst="rect">
              <a:avLst/>
            </a:prstGeom>
            <a:noFill/>
          </p:spPr>
          <p:txBody>
            <a:bodyPr wrap="square" rtlCol="0">
              <a:spAutoFit/>
            </a:bodyPr>
            <a:lstStyle/>
            <a:p>
              <a:pPr algn="ctr" defTabSz="822960">
                <a:defRPr/>
              </a:pPr>
              <a:r>
                <a:rPr kumimoji="1" lang="zh-CN" altLang="en-US" sz="1080" b="1" dirty="0">
                  <a:solidFill>
                    <a:srgbClr val="000000"/>
                  </a:solidFill>
                  <a:ea typeface="SimHei" panose="02010609060101010101" pitchFamily="49" charset="-122"/>
                  <a:cs typeface="Times New Roman" panose="02020603050405020304" pitchFamily="18" charset="0"/>
                </a:rPr>
                <a:t>（</a:t>
              </a:r>
              <a:r>
                <a:rPr kumimoji="1" lang="en-US" altLang="zh-CN" sz="1080" b="1" dirty="0">
                  <a:solidFill>
                    <a:srgbClr val="000000"/>
                  </a:solidFill>
                  <a:ea typeface="SimHei" panose="02010609060101010101" pitchFamily="49" charset="-122"/>
                  <a:cs typeface="Times New Roman" panose="02020603050405020304" pitchFamily="18" charset="0"/>
                </a:rPr>
                <a:t>3</a:t>
              </a:r>
              <a:r>
                <a:rPr kumimoji="1" lang="zh-CN" altLang="en-US" sz="1080" b="1" dirty="0">
                  <a:solidFill>
                    <a:srgbClr val="000000"/>
                  </a:solidFill>
                  <a:ea typeface="SimHei" panose="02010609060101010101" pitchFamily="49" charset="-122"/>
                  <a:cs typeface="Times New Roman" panose="02020603050405020304" pitchFamily="18" charset="0"/>
                </a:rPr>
                <a:t>月起报）</a:t>
              </a:r>
            </a:p>
          </p:txBody>
        </p:sp>
        <p:sp>
          <p:nvSpPr>
            <p:cNvPr id="35" name="文本框 34">
              <a:extLst>
                <a:ext uri="{FF2B5EF4-FFF2-40B4-BE49-F238E27FC236}">
                  <a16:creationId xmlns:a16="http://schemas.microsoft.com/office/drawing/2014/main" id="{15C40622-341A-8662-2A0D-5823575E2CE6}"/>
                </a:ext>
              </a:extLst>
            </p:cNvPr>
            <p:cNvSpPr txBox="1"/>
            <p:nvPr/>
          </p:nvSpPr>
          <p:spPr>
            <a:xfrm>
              <a:off x="7051966" y="4412446"/>
              <a:ext cx="1283994" cy="364013"/>
            </a:xfrm>
            <a:prstGeom prst="rect">
              <a:avLst/>
            </a:prstGeom>
            <a:noFill/>
          </p:spPr>
          <p:txBody>
            <a:bodyPr wrap="square" rtlCol="0">
              <a:spAutoFit/>
            </a:bodyPr>
            <a:lstStyle/>
            <a:p>
              <a:pPr algn="ctr" defTabSz="822960">
                <a:defRPr/>
              </a:pPr>
              <a:r>
                <a:rPr kumimoji="1" lang="en-US" altLang="zh-CN" sz="1080" b="1" dirty="0">
                  <a:solidFill>
                    <a:srgbClr val="000000"/>
                  </a:solidFill>
                  <a:ea typeface="SimHei" panose="02010609060101010101" pitchFamily="49" charset="-122"/>
                  <a:cs typeface="Times New Roman" panose="02020603050405020304" pitchFamily="18" charset="0"/>
                </a:rPr>
                <a:t>Predicted</a:t>
              </a:r>
              <a:endParaRPr kumimoji="1" lang="zh-CN" altLang="en-US" sz="1080" b="1" dirty="0">
                <a:solidFill>
                  <a:srgbClr val="000000"/>
                </a:solidFill>
                <a:ea typeface="SimHei" panose="02010609060101010101" pitchFamily="49" charset="-122"/>
                <a:cs typeface="Times New Roman" panose="02020603050405020304" pitchFamily="18" charset="0"/>
              </a:endParaRPr>
            </a:p>
          </p:txBody>
        </p:sp>
      </p:grpSp>
      <p:sp>
        <p:nvSpPr>
          <p:cNvPr id="34" name="文本框 33">
            <a:extLst>
              <a:ext uri="{FF2B5EF4-FFF2-40B4-BE49-F238E27FC236}">
                <a16:creationId xmlns:a16="http://schemas.microsoft.com/office/drawing/2014/main" id="{FB5BE80B-2249-4B02-990D-5E67AE2139EC}"/>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defRPr/>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40" name="矩形 39">
            <a:extLst>
              <a:ext uri="{FF2B5EF4-FFF2-40B4-BE49-F238E27FC236}">
                <a16:creationId xmlns:a16="http://schemas.microsoft.com/office/drawing/2014/main" id="{A759AEEE-B305-4691-AC09-9F257A9E3B7B}"/>
              </a:ext>
            </a:extLst>
          </p:cNvPr>
          <p:cNvSpPr/>
          <p:nvPr/>
        </p:nvSpPr>
        <p:spPr>
          <a:xfrm>
            <a:off x="1651980" y="14709"/>
            <a:ext cx="7074374" cy="461665"/>
          </a:xfrm>
          <a:prstGeom prst="rect">
            <a:avLst/>
          </a:prstGeom>
        </p:spPr>
        <p:txBody>
          <a:bodyPr wrap="non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Evaluation of prediction performance with SMART </a:t>
            </a:r>
            <a:endParaRPr kumimoji="1" lang="zh-CN" altLang="en-US" sz="2400" b="1" kern="0" dirty="0">
              <a:solidFill>
                <a:srgbClr val="FF0000"/>
              </a:solidFill>
              <a:ea typeface="黑体" panose="02010609060101010101" pitchFamily="49" charset="-122"/>
              <a:cs typeface="Times New Roman" panose="02020603050405020304" pitchFamily="18" charset="0"/>
            </a:endParaRPr>
          </a:p>
        </p:txBody>
      </p:sp>
      <p:sp>
        <p:nvSpPr>
          <p:cNvPr id="38" name="文本框 37">
            <a:extLst>
              <a:ext uri="{FF2B5EF4-FFF2-40B4-BE49-F238E27FC236}">
                <a16:creationId xmlns:a16="http://schemas.microsoft.com/office/drawing/2014/main" id="{BC649A25-92C2-49B8-B78C-6B0B00DA3060}"/>
              </a:ext>
            </a:extLst>
          </p:cNvPr>
          <p:cNvSpPr txBox="1"/>
          <p:nvPr/>
        </p:nvSpPr>
        <p:spPr>
          <a:xfrm>
            <a:off x="611372" y="660657"/>
            <a:ext cx="8937255" cy="342851"/>
          </a:xfrm>
          <a:prstGeom prst="rect">
            <a:avLst/>
          </a:prstGeom>
          <a:noFill/>
        </p:spPr>
        <p:txBody>
          <a:bodyPr wrap="none" rtlCol="0">
            <a:spAutoFit/>
          </a:bodyPr>
          <a:lstStyle/>
          <a:p>
            <a:pPr algn="ctr" defTabSz="685800" eaLnBrk="1" fontAlgn="auto" hangingPunct="1">
              <a:lnSpc>
                <a:spcPct val="120000"/>
              </a:lnSpc>
              <a:spcBef>
                <a:spcPts val="0"/>
              </a:spcBef>
              <a:spcAft>
                <a:spcPts val="0"/>
              </a:spcAft>
            </a:pPr>
            <a:r>
              <a:rPr kumimoji="0" lang="en-US" altLang="zh-CN" sz="1500" b="1" i="0" u="none" strike="noStrike" kern="1200" cap="none" spc="0" normalizeH="0" baseline="0" noProof="0" dirty="0">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SMART-PSM-SPS</a:t>
            </a:r>
            <a:r>
              <a:rPr lang="en-US" altLang="zh-CN" sz="1500" b="1" dirty="0">
                <a:ea typeface="楷体" panose="02010609060101010101" pitchFamily="49" charset="-122"/>
                <a:cs typeface="Times New Roman" panose="02020603050405020304" pitchFamily="18" charset="0"/>
              </a:rPr>
              <a:t>-predicted  (starting in March) and actual  JJA PRECIP (%</a:t>
            </a:r>
            <a:r>
              <a:rPr lang="zh-CN" altLang="en-US" sz="1500" b="1" dirty="0">
                <a:ea typeface="楷体" panose="02010609060101010101" pitchFamily="49" charset="-122"/>
                <a:cs typeface="Times New Roman" panose="02020603050405020304" pitchFamily="18" charset="0"/>
              </a:rPr>
              <a:t>） </a:t>
            </a:r>
            <a:r>
              <a:rPr lang="en-US" altLang="zh-CN" sz="1500" b="1" dirty="0">
                <a:ea typeface="楷体" panose="02010609060101010101" pitchFamily="49" charset="-122"/>
                <a:cs typeface="Times New Roman" panose="02020603050405020304" pitchFamily="18" charset="0"/>
              </a:rPr>
              <a:t>&amp; SAT anomalies in </a:t>
            </a:r>
            <a:r>
              <a:rPr lang="en-US" altLang="zh-CN" sz="1500" b="1" dirty="0">
                <a:solidFill>
                  <a:srgbClr val="FF0000"/>
                </a:solidFill>
                <a:ea typeface="楷体" panose="02010609060101010101" pitchFamily="49" charset="-122"/>
                <a:cs typeface="Times New Roman" panose="02020603050405020304" pitchFamily="18" charset="0"/>
              </a:rPr>
              <a:t>2023</a:t>
            </a:r>
          </a:p>
        </p:txBody>
      </p:sp>
      <p:sp>
        <p:nvSpPr>
          <p:cNvPr id="39" name="文本框 8">
            <a:extLst>
              <a:ext uri="{FF2B5EF4-FFF2-40B4-BE49-F238E27FC236}">
                <a16:creationId xmlns:a16="http://schemas.microsoft.com/office/drawing/2014/main" id="{B23473F4-2A87-44BA-902C-570F3943D52E}"/>
              </a:ext>
            </a:extLst>
          </p:cNvPr>
          <p:cNvSpPr txBox="1">
            <a:spLocks noChangeArrowheads="1"/>
          </p:cNvSpPr>
          <p:nvPr/>
        </p:nvSpPr>
        <p:spPr bwMode="auto">
          <a:xfrm>
            <a:off x="7840951" y="2124213"/>
            <a:ext cx="1097936" cy="715581"/>
          </a:xfrm>
          <a:prstGeom prst="rect">
            <a:avLst/>
          </a:prstGeom>
          <a:solidFill>
            <a:schemeClr val="bg1"/>
          </a:solidFill>
          <a:ln>
            <a:noFill/>
          </a:ln>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685773">
              <a:defRPr/>
            </a:pPr>
            <a:r>
              <a:rPr kumimoji="1" lang="en-US" altLang="zh-CN" sz="1350" b="1" dirty="0">
                <a:solidFill>
                  <a:srgbClr val="000000"/>
                </a:solidFill>
                <a:ea typeface="SimHei" panose="02010609060101010101" pitchFamily="49" charset="-122"/>
                <a:cs typeface="Times New Roman" panose="02020603050405020304" pitchFamily="18" charset="0"/>
              </a:rPr>
              <a:t>JJA PRECIP</a:t>
            </a:r>
            <a:r>
              <a:rPr kumimoji="1" lang="zh-CN" altLang="en-US" sz="1350" b="1" dirty="0">
                <a:solidFill>
                  <a:srgbClr val="000000"/>
                </a:solidFill>
                <a:ea typeface="SimHei" panose="02010609060101010101" pitchFamily="49" charset="-122"/>
                <a:cs typeface="Times New Roman" panose="02020603050405020304" pitchFamily="18" charset="0"/>
              </a:rPr>
              <a:t> </a:t>
            </a:r>
            <a:r>
              <a:rPr kumimoji="1" lang="en-US" altLang="zh-CN" sz="1350" b="1" dirty="0">
                <a:solidFill>
                  <a:srgbClr val="000000"/>
                </a:solidFill>
                <a:ea typeface="SimHei" panose="02010609060101010101" pitchFamily="49" charset="-122"/>
                <a:cs typeface="Times New Roman" panose="02020603050405020304" pitchFamily="18" charset="0"/>
              </a:rPr>
              <a:t>anomaly(%)</a:t>
            </a:r>
          </a:p>
        </p:txBody>
      </p:sp>
      <p:sp>
        <p:nvSpPr>
          <p:cNvPr id="41" name="文本框 8">
            <a:extLst>
              <a:ext uri="{FF2B5EF4-FFF2-40B4-BE49-F238E27FC236}">
                <a16:creationId xmlns:a16="http://schemas.microsoft.com/office/drawing/2014/main" id="{5AAA5DA9-6DD3-4D89-BCE8-AB1A1A5CA4E9}"/>
              </a:ext>
            </a:extLst>
          </p:cNvPr>
          <p:cNvSpPr txBox="1">
            <a:spLocks noChangeArrowheads="1"/>
          </p:cNvSpPr>
          <p:nvPr/>
        </p:nvSpPr>
        <p:spPr bwMode="auto">
          <a:xfrm>
            <a:off x="7872884" y="4171990"/>
            <a:ext cx="1073964" cy="507831"/>
          </a:xfrm>
          <a:prstGeom prst="rect">
            <a:avLst/>
          </a:prstGeom>
          <a:solidFill>
            <a:schemeClr val="bg1"/>
          </a:solidFill>
          <a:ln>
            <a:noFill/>
          </a:ln>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685773">
              <a:defRPr/>
            </a:pPr>
            <a:r>
              <a:rPr kumimoji="1" lang="en-US" altLang="zh-CN" sz="1350" b="1" dirty="0">
                <a:solidFill>
                  <a:srgbClr val="000000"/>
                </a:solidFill>
                <a:ea typeface="SimHei" panose="02010609060101010101" pitchFamily="49" charset="-122"/>
                <a:cs typeface="Times New Roman" panose="02020603050405020304" pitchFamily="18" charset="0"/>
              </a:rPr>
              <a:t>JJA SAT</a:t>
            </a:r>
            <a:r>
              <a:rPr kumimoji="1" lang="zh-CN" altLang="en-US" sz="1350" b="1" dirty="0">
                <a:solidFill>
                  <a:srgbClr val="000000"/>
                </a:solidFill>
                <a:ea typeface="SimHei" panose="02010609060101010101" pitchFamily="49" charset="-122"/>
                <a:cs typeface="Times New Roman" panose="02020603050405020304" pitchFamily="18" charset="0"/>
              </a:rPr>
              <a:t> </a:t>
            </a:r>
            <a:r>
              <a:rPr kumimoji="1" lang="en-US" altLang="zh-CN" sz="1350" b="1" dirty="0">
                <a:solidFill>
                  <a:srgbClr val="000000"/>
                </a:solidFill>
                <a:ea typeface="SimHei" panose="02010609060101010101" pitchFamily="49" charset="-122"/>
                <a:cs typeface="Times New Roman" panose="02020603050405020304" pitchFamily="18" charset="0"/>
              </a:rPr>
              <a:t>anomaly</a:t>
            </a:r>
            <a:endParaRPr kumimoji="1" lang="zh-CN" altLang="en-US" sz="1350" b="1" dirty="0">
              <a:solidFill>
                <a:srgbClr val="000000"/>
              </a:solidFill>
              <a:ea typeface="SimHei" panose="02010609060101010101" pitchFamily="49" charset="-122"/>
              <a:cs typeface="Times New Roman" panose="02020603050405020304" pitchFamily="18" charset="0"/>
            </a:endParaRPr>
          </a:p>
        </p:txBody>
      </p:sp>
      <p:sp>
        <p:nvSpPr>
          <p:cNvPr id="42" name="文本框 41">
            <a:extLst>
              <a:ext uri="{FF2B5EF4-FFF2-40B4-BE49-F238E27FC236}">
                <a16:creationId xmlns:a16="http://schemas.microsoft.com/office/drawing/2014/main" id="{2B238D60-6EF5-454D-B4FF-E9225BADE48C}"/>
              </a:ext>
            </a:extLst>
          </p:cNvPr>
          <p:cNvSpPr txBox="1"/>
          <p:nvPr/>
        </p:nvSpPr>
        <p:spPr>
          <a:xfrm>
            <a:off x="3269932" y="1111231"/>
            <a:ext cx="1512168" cy="369332"/>
          </a:xfrm>
          <a:prstGeom prst="rect">
            <a:avLst/>
          </a:prstGeom>
          <a:solidFill>
            <a:srgbClr val="FFFF00"/>
          </a:solidFill>
        </p:spPr>
        <p:txBody>
          <a:bodyPr wrap="square" rtlCol="0">
            <a:spAutoFit/>
          </a:bodyPr>
          <a:lstStyle/>
          <a:p>
            <a:pPr algn="ctr">
              <a:defRPr/>
            </a:pPr>
            <a:r>
              <a:rPr kumimoji="1" lang="en-US" altLang="zh-CN" sz="1800" b="1" dirty="0">
                <a:solidFill>
                  <a:srgbClr val="FF0000"/>
                </a:solidFill>
                <a:ea typeface="SimHei" panose="02010609060101010101" pitchFamily="49" charset="-122"/>
                <a:cs typeface="Times New Roman" panose="02020603050405020304" pitchFamily="18" charset="0"/>
              </a:rPr>
              <a:t>Actual</a:t>
            </a:r>
            <a:endParaRPr kumimoji="1" lang="zh-CN" altLang="en-US" sz="1800" b="1" dirty="0">
              <a:solidFill>
                <a:srgbClr val="FF0000"/>
              </a:solidFill>
              <a:ea typeface="SimHei" panose="02010609060101010101" pitchFamily="49" charset="-122"/>
              <a:cs typeface="Times New Roman" panose="02020603050405020304" pitchFamily="18" charset="0"/>
            </a:endParaRPr>
          </a:p>
        </p:txBody>
      </p:sp>
      <p:sp>
        <p:nvSpPr>
          <p:cNvPr id="43" name="文本框 42">
            <a:extLst>
              <a:ext uri="{FF2B5EF4-FFF2-40B4-BE49-F238E27FC236}">
                <a16:creationId xmlns:a16="http://schemas.microsoft.com/office/drawing/2014/main" id="{1A49D1CD-A2D0-414B-9962-838703D157FB}"/>
              </a:ext>
            </a:extLst>
          </p:cNvPr>
          <p:cNvSpPr txBox="1"/>
          <p:nvPr/>
        </p:nvSpPr>
        <p:spPr>
          <a:xfrm>
            <a:off x="5800080" y="1147928"/>
            <a:ext cx="1512168" cy="369332"/>
          </a:xfrm>
          <a:prstGeom prst="rect">
            <a:avLst/>
          </a:prstGeom>
          <a:solidFill>
            <a:srgbClr val="FFFF00"/>
          </a:solidFill>
        </p:spPr>
        <p:txBody>
          <a:bodyPr wrap="square" rtlCol="0">
            <a:spAutoFit/>
          </a:bodyPr>
          <a:lstStyle/>
          <a:p>
            <a:pPr algn="ctr">
              <a:defRPr/>
            </a:pPr>
            <a:r>
              <a:rPr kumimoji="1" lang="en-US" altLang="zh-CN" sz="1800" b="1" dirty="0">
                <a:solidFill>
                  <a:srgbClr val="FF0000"/>
                </a:solidFill>
                <a:ea typeface="SimHei" panose="02010609060101010101" pitchFamily="49" charset="-122"/>
                <a:cs typeface="Times New Roman" panose="02020603050405020304" pitchFamily="18" charset="0"/>
              </a:rPr>
              <a:t>Predicted</a:t>
            </a:r>
            <a:endParaRPr kumimoji="1" lang="zh-CN" altLang="en-US" sz="1800" b="1" dirty="0">
              <a:solidFill>
                <a:srgbClr val="FF0000"/>
              </a:solidFill>
              <a:ea typeface="SimHe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284280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25555F7-9DB1-45EE-A7FB-CB84420EAD80}"/>
              </a:ext>
            </a:extLst>
          </p:cNvPr>
          <p:cNvGrpSpPr/>
          <p:nvPr/>
        </p:nvGrpSpPr>
        <p:grpSpPr>
          <a:xfrm>
            <a:off x="2991768" y="1385714"/>
            <a:ext cx="4708476" cy="4334458"/>
            <a:chOff x="3063776" y="1273324"/>
            <a:chExt cx="4708476" cy="4334458"/>
          </a:xfrm>
        </p:grpSpPr>
        <p:pic>
          <p:nvPicPr>
            <p:cNvPr id="2" name="图片 1">
              <a:extLst>
                <a:ext uri="{FF2B5EF4-FFF2-40B4-BE49-F238E27FC236}">
                  <a16:creationId xmlns:a16="http://schemas.microsoft.com/office/drawing/2014/main" id="{279D332C-892D-4FED-8EA3-57E78DA55841}"/>
                </a:ext>
              </a:extLst>
            </p:cNvPr>
            <p:cNvPicPr>
              <a:picLocks noChangeAspect="1"/>
            </p:cNvPicPr>
            <p:nvPr/>
          </p:nvPicPr>
          <p:blipFill>
            <a:blip r:embed="rId3"/>
            <a:stretch>
              <a:fillRect/>
            </a:stretch>
          </p:blipFill>
          <p:spPr>
            <a:xfrm>
              <a:off x="3063776" y="1273324"/>
              <a:ext cx="4708476" cy="4334458"/>
            </a:xfrm>
            <a:prstGeom prst="rect">
              <a:avLst/>
            </a:prstGeom>
          </p:spPr>
        </p:pic>
        <p:sp>
          <p:nvSpPr>
            <p:cNvPr id="18" name="椭圆 17">
              <a:extLst>
                <a:ext uri="{FF2B5EF4-FFF2-40B4-BE49-F238E27FC236}">
                  <a16:creationId xmlns:a16="http://schemas.microsoft.com/office/drawing/2014/main" id="{5E41B397-C353-4BD1-9BC2-FF28FE4F70AD}"/>
                </a:ext>
              </a:extLst>
            </p:cNvPr>
            <p:cNvSpPr/>
            <p:nvPr/>
          </p:nvSpPr>
          <p:spPr bwMode="auto">
            <a:xfrm rot="3749085">
              <a:off x="6766710" y="1649875"/>
              <a:ext cx="516245" cy="1193480"/>
            </a:xfrm>
            <a:prstGeom prst="ellipse">
              <a:avLst/>
            </a:prstGeom>
            <a:noFill/>
            <a:ln w="31750" cap="flat" cmpd="sng" algn="ctr">
              <a:solidFill>
                <a:srgbClr val="0432FF"/>
              </a:solidFill>
              <a:prstDash val="solid"/>
              <a:round/>
              <a:headEnd type="none" w="med" len="med"/>
              <a:tailEnd type="none" w="med" len="med"/>
            </a:ln>
            <a:effectLst/>
          </p:spPr>
          <p:txBody>
            <a:bodyPr vert="horz" wrap="square" lIns="57150" tIns="28575" rIns="57150" bIns="28575" numCol="1" rtlCol="0" anchor="t" anchorCtr="0" compatLnSpc="1">
              <a:prstTxWarp prst="textNoShape">
                <a:avLst/>
              </a:prstTxWarp>
            </a:bodyPr>
            <a:lstStyle/>
            <a:p>
              <a:pPr defTabSz="571478" eaLnBrk="1" fontAlgn="auto" hangingPunct="1">
                <a:spcBef>
                  <a:spcPts val="0"/>
                </a:spcBef>
                <a:spcAft>
                  <a:spcPts val="0"/>
                </a:spcAft>
                <a:defRPr/>
              </a:pPr>
              <a:endParaRPr lang="zh-CN" altLang="en-US" sz="1500">
                <a:solidFill>
                  <a:srgbClr val="000000"/>
                </a:solidFill>
                <a:latin typeface="等线" panose="020F0502020204030204"/>
                <a:ea typeface="等线" panose="02010600030101010101" pitchFamily="2" charset="-122"/>
              </a:endParaRPr>
            </a:p>
          </p:txBody>
        </p:sp>
        <p:sp>
          <p:nvSpPr>
            <p:cNvPr id="19" name="椭圆 18">
              <a:extLst>
                <a:ext uri="{FF2B5EF4-FFF2-40B4-BE49-F238E27FC236}">
                  <a16:creationId xmlns:a16="http://schemas.microsoft.com/office/drawing/2014/main" id="{BCFA1FC6-2D8F-4F76-820F-87160B3F657D}"/>
                </a:ext>
              </a:extLst>
            </p:cNvPr>
            <p:cNvSpPr/>
            <p:nvPr/>
          </p:nvSpPr>
          <p:spPr bwMode="auto">
            <a:xfrm rot="3749085">
              <a:off x="4246233" y="1541235"/>
              <a:ext cx="516245" cy="1193480"/>
            </a:xfrm>
            <a:prstGeom prst="ellipse">
              <a:avLst/>
            </a:prstGeom>
            <a:noFill/>
            <a:ln w="31750" cap="flat" cmpd="sng" algn="ctr">
              <a:solidFill>
                <a:srgbClr val="0432FF"/>
              </a:solidFill>
              <a:prstDash val="solid"/>
              <a:round/>
              <a:headEnd type="none" w="med" len="med"/>
              <a:tailEnd type="none" w="med" len="med"/>
            </a:ln>
            <a:effectLst/>
          </p:spPr>
          <p:txBody>
            <a:bodyPr vert="horz" wrap="square" lIns="57150" tIns="28575" rIns="57150" bIns="28575" numCol="1" rtlCol="0" anchor="t" anchorCtr="0" compatLnSpc="1">
              <a:prstTxWarp prst="textNoShape">
                <a:avLst/>
              </a:prstTxWarp>
            </a:bodyPr>
            <a:lstStyle/>
            <a:p>
              <a:pPr defTabSz="571478" eaLnBrk="1" fontAlgn="auto" hangingPunct="1">
                <a:spcBef>
                  <a:spcPts val="0"/>
                </a:spcBef>
                <a:spcAft>
                  <a:spcPts val="0"/>
                </a:spcAft>
                <a:defRPr/>
              </a:pPr>
              <a:endParaRPr lang="zh-CN" altLang="en-US" sz="1500">
                <a:solidFill>
                  <a:srgbClr val="000000"/>
                </a:solidFill>
                <a:latin typeface="等线" panose="020F0502020204030204"/>
                <a:ea typeface="等线" panose="02010600030101010101" pitchFamily="2" charset="-122"/>
              </a:endParaRPr>
            </a:p>
          </p:txBody>
        </p:sp>
      </p:grpSp>
      <p:sp>
        <p:nvSpPr>
          <p:cNvPr id="8" name="文本框 7">
            <a:extLst>
              <a:ext uri="{FF2B5EF4-FFF2-40B4-BE49-F238E27FC236}">
                <a16:creationId xmlns:a16="http://schemas.microsoft.com/office/drawing/2014/main" id="{42E4E002-F0AF-461C-B87B-8455D541039A}"/>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defRPr/>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10" name="矩形 9">
            <a:extLst>
              <a:ext uri="{FF2B5EF4-FFF2-40B4-BE49-F238E27FC236}">
                <a16:creationId xmlns:a16="http://schemas.microsoft.com/office/drawing/2014/main" id="{276A4110-ADEF-4EC4-B86B-1025566278F4}"/>
              </a:ext>
            </a:extLst>
          </p:cNvPr>
          <p:cNvSpPr/>
          <p:nvPr/>
        </p:nvSpPr>
        <p:spPr>
          <a:xfrm>
            <a:off x="1651980" y="14709"/>
            <a:ext cx="7074374" cy="461665"/>
          </a:xfrm>
          <a:prstGeom prst="rect">
            <a:avLst/>
          </a:prstGeom>
        </p:spPr>
        <p:txBody>
          <a:bodyPr wrap="non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Evaluation of prediction performance with SMART </a:t>
            </a:r>
            <a:endParaRPr kumimoji="1" lang="zh-CN" altLang="en-US" sz="2400" b="1" kern="0" dirty="0">
              <a:solidFill>
                <a:srgbClr val="FF0000"/>
              </a:solidFill>
              <a:ea typeface="黑体" panose="02010609060101010101" pitchFamily="49" charset="-122"/>
              <a:cs typeface="Times New Roman" panose="02020603050405020304" pitchFamily="18" charset="0"/>
            </a:endParaRPr>
          </a:p>
        </p:txBody>
      </p:sp>
      <p:sp>
        <p:nvSpPr>
          <p:cNvPr id="9" name="文本框 8">
            <a:extLst>
              <a:ext uri="{FF2B5EF4-FFF2-40B4-BE49-F238E27FC236}">
                <a16:creationId xmlns:a16="http://schemas.microsoft.com/office/drawing/2014/main" id="{A0400F77-CAC3-4F7F-8EBE-0F683AB27E8F}"/>
              </a:ext>
            </a:extLst>
          </p:cNvPr>
          <p:cNvSpPr txBox="1"/>
          <p:nvPr/>
        </p:nvSpPr>
        <p:spPr>
          <a:xfrm>
            <a:off x="543496" y="587605"/>
            <a:ext cx="8937255" cy="342851"/>
          </a:xfrm>
          <a:prstGeom prst="rect">
            <a:avLst/>
          </a:prstGeom>
          <a:noFill/>
        </p:spPr>
        <p:txBody>
          <a:bodyPr wrap="none" rtlCol="0">
            <a:spAutoFit/>
          </a:bodyPr>
          <a:lstStyle/>
          <a:p>
            <a:pPr algn="ctr" defTabSz="685800" eaLnBrk="1" fontAlgn="auto" hangingPunct="1">
              <a:lnSpc>
                <a:spcPct val="120000"/>
              </a:lnSpc>
              <a:spcBef>
                <a:spcPts val="0"/>
              </a:spcBef>
              <a:spcAft>
                <a:spcPts val="0"/>
              </a:spcAft>
            </a:pPr>
            <a:r>
              <a:rPr kumimoji="0" lang="en-US" altLang="zh-CN" sz="1500" b="1" i="0" u="none" strike="noStrike" kern="1200" cap="none" spc="0" normalizeH="0" baseline="0" noProof="0" dirty="0">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SMART-PSM-SPS</a:t>
            </a:r>
            <a:r>
              <a:rPr lang="en-US" altLang="zh-CN" sz="1500" b="1" dirty="0">
                <a:ea typeface="楷体" panose="02010609060101010101" pitchFamily="49" charset="-122"/>
                <a:cs typeface="Times New Roman" panose="02020603050405020304" pitchFamily="18" charset="0"/>
              </a:rPr>
              <a:t>-predicted  (starting in March) and actual  JJA PRECIP (%</a:t>
            </a:r>
            <a:r>
              <a:rPr lang="zh-CN" altLang="en-US" sz="1500" b="1" dirty="0">
                <a:ea typeface="楷体" panose="02010609060101010101" pitchFamily="49" charset="-122"/>
                <a:cs typeface="Times New Roman" panose="02020603050405020304" pitchFamily="18" charset="0"/>
              </a:rPr>
              <a:t>） </a:t>
            </a:r>
            <a:r>
              <a:rPr lang="en-US" altLang="zh-CN" sz="1500" b="1" dirty="0">
                <a:ea typeface="楷体" panose="02010609060101010101" pitchFamily="49" charset="-122"/>
                <a:cs typeface="Times New Roman" panose="02020603050405020304" pitchFamily="18" charset="0"/>
              </a:rPr>
              <a:t>&amp; SAT anomalies in </a:t>
            </a:r>
            <a:r>
              <a:rPr lang="en-US" altLang="zh-CN" sz="1500" b="1" dirty="0">
                <a:solidFill>
                  <a:srgbClr val="FF0000"/>
                </a:solidFill>
                <a:ea typeface="楷体" panose="02010609060101010101" pitchFamily="49" charset="-122"/>
                <a:cs typeface="Times New Roman" panose="02020603050405020304" pitchFamily="18" charset="0"/>
              </a:rPr>
              <a:t>2024</a:t>
            </a:r>
          </a:p>
        </p:txBody>
      </p:sp>
      <p:sp>
        <p:nvSpPr>
          <p:cNvPr id="11" name="文本框 10">
            <a:extLst>
              <a:ext uri="{FF2B5EF4-FFF2-40B4-BE49-F238E27FC236}">
                <a16:creationId xmlns:a16="http://schemas.microsoft.com/office/drawing/2014/main" id="{9C26F11C-7FD3-4022-94D8-BCC1D12874AD}"/>
              </a:ext>
            </a:extLst>
          </p:cNvPr>
          <p:cNvSpPr txBox="1"/>
          <p:nvPr/>
        </p:nvSpPr>
        <p:spPr>
          <a:xfrm>
            <a:off x="3341940" y="1011011"/>
            <a:ext cx="1512168" cy="369332"/>
          </a:xfrm>
          <a:prstGeom prst="rect">
            <a:avLst/>
          </a:prstGeom>
          <a:solidFill>
            <a:srgbClr val="FFFF00"/>
          </a:solidFill>
        </p:spPr>
        <p:txBody>
          <a:bodyPr wrap="square" rtlCol="0">
            <a:spAutoFit/>
          </a:bodyPr>
          <a:lstStyle/>
          <a:p>
            <a:pPr algn="ctr">
              <a:defRPr/>
            </a:pPr>
            <a:r>
              <a:rPr kumimoji="1" lang="en-US" altLang="zh-CN" sz="1800" b="1" dirty="0">
                <a:solidFill>
                  <a:srgbClr val="FF0000"/>
                </a:solidFill>
                <a:ea typeface="SimHei" panose="02010609060101010101" pitchFamily="49" charset="-122"/>
                <a:cs typeface="Times New Roman" panose="02020603050405020304" pitchFamily="18" charset="0"/>
              </a:rPr>
              <a:t>Actual</a:t>
            </a:r>
            <a:endParaRPr kumimoji="1" lang="zh-CN" altLang="en-US" sz="1800" b="1" dirty="0">
              <a:solidFill>
                <a:srgbClr val="FF0000"/>
              </a:solidFill>
              <a:ea typeface="SimHei" panose="02010609060101010101" pitchFamily="49" charset="-122"/>
              <a:cs typeface="Times New Roman" panose="02020603050405020304" pitchFamily="18" charset="0"/>
            </a:endParaRPr>
          </a:p>
        </p:txBody>
      </p:sp>
      <p:sp>
        <p:nvSpPr>
          <p:cNvPr id="12" name="文本框 11">
            <a:extLst>
              <a:ext uri="{FF2B5EF4-FFF2-40B4-BE49-F238E27FC236}">
                <a16:creationId xmlns:a16="http://schemas.microsoft.com/office/drawing/2014/main" id="{5EBBE523-CF6C-456B-9AE3-293751CC6C57}"/>
              </a:ext>
            </a:extLst>
          </p:cNvPr>
          <p:cNvSpPr txBox="1"/>
          <p:nvPr/>
        </p:nvSpPr>
        <p:spPr>
          <a:xfrm>
            <a:off x="5872088" y="1047708"/>
            <a:ext cx="1512168" cy="369332"/>
          </a:xfrm>
          <a:prstGeom prst="rect">
            <a:avLst/>
          </a:prstGeom>
          <a:solidFill>
            <a:srgbClr val="FFFF00"/>
          </a:solidFill>
        </p:spPr>
        <p:txBody>
          <a:bodyPr wrap="square" rtlCol="0">
            <a:spAutoFit/>
          </a:bodyPr>
          <a:lstStyle/>
          <a:p>
            <a:pPr algn="ctr">
              <a:defRPr/>
            </a:pPr>
            <a:r>
              <a:rPr kumimoji="1" lang="en-US" altLang="zh-CN" sz="1800" b="1" dirty="0">
                <a:solidFill>
                  <a:srgbClr val="FF0000"/>
                </a:solidFill>
                <a:ea typeface="SimHei" panose="02010609060101010101" pitchFamily="49" charset="-122"/>
                <a:cs typeface="Times New Roman" panose="02020603050405020304" pitchFamily="18" charset="0"/>
              </a:rPr>
              <a:t>Predicted</a:t>
            </a:r>
            <a:endParaRPr kumimoji="1" lang="zh-CN" altLang="en-US" sz="1800" b="1" dirty="0">
              <a:solidFill>
                <a:srgbClr val="FF0000"/>
              </a:solidFill>
              <a:ea typeface="SimHei" panose="02010609060101010101" pitchFamily="49" charset="-122"/>
              <a:cs typeface="Times New Roman" panose="02020603050405020304" pitchFamily="18" charset="0"/>
            </a:endParaRPr>
          </a:p>
        </p:txBody>
      </p:sp>
      <p:sp>
        <p:nvSpPr>
          <p:cNvPr id="13" name="文本框 8">
            <a:extLst>
              <a:ext uri="{FF2B5EF4-FFF2-40B4-BE49-F238E27FC236}">
                <a16:creationId xmlns:a16="http://schemas.microsoft.com/office/drawing/2014/main" id="{89F928D9-E8E8-4BEC-9E7F-453D6C2F1DC1}"/>
              </a:ext>
            </a:extLst>
          </p:cNvPr>
          <p:cNvSpPr txBox="1">
            <a:spLocks noChangeArrowheads="1"/>
          </p:cNvSpPr>
          <p:nvPr/>
        </p:nvSpPr>
        <p:spPr bwMode="auto">
          <a:xfrm>
            <a:off x="7888312" y="2065412"/>
            <a:ext cx="1097936" cy="715581"/>
          </a:xfrm>
          <a:prstGeom prst="rect">
            <a:avLst/>
          </a:prstGeom>
          <a:solidFill>
            <a:schemeClr val="bg1"/>
          </a:solidFill>
          <a:ln>
            <a:noFill/>
          </a:ln>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685773">
              <a:defRPr/>
            </a:pPr>
            <a:r>
              <a:rPr kumimoji="1" lang="en-US" altLang="zh-CN" sz="1350" b="1" dirty="0">
                <a:solidFill>
                  <a:srgbClr val="000000"/>
                </a:solidFill>
                <a:ea typeface="SimHei" panose="02010609060101010101" pitchFamily="49" charset="-122"/>
                <a:cs typeface="Times New Roman" panose="02020603050405020304" pitchFamily="18" charset="0"/>
              </a:rPr>
              <a:t>JJA PRECIP</a:t>
            </a:r>
            <a:r>
              <a:rPr kumimoji="1" lang="zh-CN" altLang="en-US" sz="1350" b="1" dirty="0">
                <a:solidFill>
                  <a:srgbClr val="000000"/>
                </a:solidFill>
                <a:ea typeface="SimHei" panose="02010609060101010101" pitchFamily="49" charset="-122"/>
                <a:cs typeface="Times New Roman" panose="02020603050405020304" pitchFamily="18" charset="0"/>
              </a:rPr>
              <a:t> </a:t>
            </a:r>
            <a:r>
              <a:rPr kumimoji="1" lang="en-US" altLang="zh-CN" sz="1350" b="1" dirty="0">
                <a:solidFill>
                  <a:srgbClr val="000000"/>
                </a:solidFill>
                <a:ea typeface="SimHei" panose="02010609060101010101" pitchFamily="49" charset="-122"/>
                <a:cs typeface="Times New Roman" panose="02020603050405020304" pitchFamily="18" charset="0"/>
              </a:rPr>
              <a:t>anomaly(%)</a:t>
            </a:r>
          </a:p>
        </p:txBody>
      </p:sp>
      <p:sp>
        <p:nvSpPr>
          <p:cNvPr id="14" name="文本框 8">
            <a:extLst>
              <a:ext uri="{FF2B5EF4-FFF2-40B4-BE49-F238E27FC236}">
                <a16:creationId xmlns:a16="http://schemas.microsoft.com/office/drawing/2014/main" id="{B112B68C-DF2E-43DD-A0E4-B9BE20F94D43}"/>
              </a:ext>
            </a:extLst>
          </p:cNvPr>
          <p:cNvSpPr txBox="1">
            <a:spLocks noChangeArrowheads="1"/>
          </p:cNvSpPr>
          <p:nvPr/>
        </p:nvSpPr>
        <p:spPr bwMode="auto">
          <a:xfrm>
            <a:off x="7888312" y="4153644"/>
            <a:ext cx="1073964" cy="507831"/>
          </a:xfrm>
          <a:prstGeom prst="rect">
            <a:avLst/>
          </a:prstGeom>
          <a:solidFill>
            <a:schemeClr val="bg1"/>
          </a:solidFill>
          <a:ln>
            <a:noFill/>
          </a:ln>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685773">
              <a:defRPr/>
            </a:pPr>
            <a:r>
              <a:rPr kumimoji="1" lang="en-US" altLang="zh-CN" sz="1350" b="1" dirty="0">
                <a:solidFill>
                  <a:srgbClr val="000000"/>
                </a:solidFill>
                <a:ea typeface="SimHei" panose="02010609060101010101" pitchFamily="49" charset="-122"/>
                <a:cs typeface="Times New Roman" panose="02020603050405020304" pitchFamily="18" charset="0"/>
              </a:rPr>
              <a:t>JJA SAT</a:t>
            </a:r>
            <a:r>
              <a:rPr kumimoji="1" lang="zh-CN" altLang="en-US" sz="1350" b="1" dirty="0">
                <a:solidFill>
                  <a:srgbClr val="000000"/>
                </a:solidFill>
                <a:ea typeface="SimHei" panose="02010609060101010101" pitchFamily="49" charset="-122"/>
                <a:cs typeface="Times New Roman" panose="02020603050405020304" pitchFamily="18" charset="0"/>
              </a:rPr>
              <a:t> </a:t>
            </a:r>
            <a:r>
              <a:rPr kumimoji="1" lang="en-US" altLang="zh-CN" sz="1350" b="1" dirty="0">
                <a:solidFill>
                  <a:srgbClr val="000000"/>
                </a:solidFill>
                <a:ea typeface="SimHei" panose="02010609060101010101" pitchFamily="49" charset="-122"/>
                <a:cs typeface="Times New Roman" panose="02020603050405020304" pitchFamily="18" charset="0"/>
              </a:rPr>
              <a:t>anomaly</a:t>
            </a:r>
            <a:endParaRPr kumimoji="1" lang="zh-CN" altLang="en-US" sz="1350" b="1" dirty="0">
              <a:solidFill>
                <a:srgbClr val="000000"/>
              </a:solidFill>
              <a:ea typeface="SimHei" panose="02010609060101010101" pitchFamily="49" charset="-122"/>
              <a:cs typeface="Times New Roman" panose="02020603050405020304" pitchFamily="18" charset="0"/>
            </a:endParaRPr>
          </a:p>
        </p:txBody>
      </p:sp>
      <p:sp>
        <p:nvSpPr>
          <p:cNvPr id="15" name="文本框 8">
            <a:extLst>
              <a:ext uri="{FF2B5EF4-FFF2-40B4-BE49-F238E27FC236}">
                <a16:creationId xmlns:a16="http://schemas.microsoft.com/office/drawing/2014/main" id="{AA334741-D694-4503-B156-845B00E58610}"/>
              </a:ext>
            </a:extLst>
          </p:cNvPr>
          <p:cNvSpPr txBox="1">
            <a:spLocks noChangeArrowheads="1"/>
          </p:cNvSpPr>
          <p:nvPr/>
        </p:nvSpPr>
        <p:spPr bwMode="auto">
          <a:xfrm>
            <a:off x="1584391" y="2236565"/>
            <a:ext cx="1097936" cy="715581"/>
          </a:xfrm>
          <a:prstGeom prst="rect">
            <a:avLst/>
          </a:prstGeom>
          <a:solidFill>
            <a:schemeClr val="bg1"/>
          </a:solidFill>
          <a:ln>
            <a:noFill/>
          </a:ln>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685773">
              <a:defRPr/>
            </a:pPr>
            <a:r>
              <a:rPr kumimoji="1" lang="en-US" altLang="zh-CN" sz="1350" b="1" dirty="0">
                <a:solidFill>
                  <a:srgbClr val="000000"/>
                </a:solidFill>
                <a:ea typeface="SimHei" panose="02010609060101010101" pitchFamily="49" charset="-122"/>
                <a:cs typeface="Times New Roman" panose="02020603050405020304" pitchFamily="18" charset="0"/>
              </a:rPr>
              <a:t>JJA PRECIP</a:t>
            </a:r>
            <a:r>
              <a:rPr kumimoji="1" lang="zh-CN" altLang="en-US" sz="1350" b="1" dirty="0">
                <a:solidFill>
                  <a:srgbClr val="000000"/>
                </a:solidFill>
                <a:ea typeface="SimHei" panose="02010609060101010101" pitchFamily="49" charset="-122"/>
                <a:cs typeface="Times New Roman" panose="02020603050405020304" pitchFamily="18" charset="0"/>
              </a:rPr>
              <a:t> </a:t>
            </a:r>
            <a:r>
              <a:rPr kumimoji="1" lang="en-US" altLang="zh-CN" sz="1350" b="1" dirty="0">
                <a:solidFill>
                  <a:srgbClr val="000000"/>
                </a:solidFill>
                <a:ea typeface="SimHei" panose="02010609060101010101" pitchFamily="49" charset="-122"/>
                <a:cs typeface="Times New Roman" panose="02020603050405020304" pitchFamily="18" charset="0"/>
              </a:rPr>
              <a:t>anomaly(%)</a:t>
            </a:r>
          </a:p>
        </p:txBody>
      </p:sp>
      <p:sp>
        <p:nvSpPr>
          <p:cNvPr id="16" name="文本框 8">
            <a:extLst>
              <a:ext uri="{FF2B5EF4-FFF2-40B4-BE49-F238E27FC236}">
                <a16:creationId xmlns:a16="http://schemas.microsoft.com/office/drawing/2014/main" id="{AD9A6B11-2FB2-4B36-85E9-F0E9313B9492}"/>
              </a:ext>
            </a:extLst>
          </p:cNvPr>
          <p:cNvSpPr txBox="1">
            <a:spLocks noChangeArrowheads="1"/>
          </p:cNvSpPr>
          <p:nvPr/>
        </p:nvSpPr>
        <p:spPr bwMode="auto">
          <a:xfrm>
            <a:off x="1616324" y="4284342"/>
            <a:ext cx="1073964" cy="507831"/>
          </a:xfrm>
          <a:prstGeom prst="rect">
            <a:avLst/>
          </a:prstGeom>
          <a:solidFill>
            <a:schemeClr val="bg1"/>
          </a:solidFill>
          <a:ln>
            <a:noFill/>
          </a:ln>
        </p:spPr>
        <p:txBody>
          <a:bodyPr wrap="square">
            <a:spAutoFit/>
          </a:bodyPr>
          <a:lstStyle>
            <a:lvl1pPr>
              <a:defRPr sz="2000">
                <a:solidFill>
                  <a:schemeClr val="tx1"/>
                </a:solidFill>
                <a:latin typeface="Times New Roman" panose="02020603050405020304" pitchFamily="18" charset="0"/>
                <a:ea typeface="楷体_GB2312" pitchFamily="49" charset="-122"/>
              </a:defRPr>
            </a:lvl1pPr>
            <a:lvl2pPr marL="742950" indent="-285750">
              <a:defRPr sz="2000">
                <a:solidFill>
                  <a:schemeClr val="tx1"/>
                </a:solidFill>
                <a:latin typeface="Times New Roman" panose="02020603050405020304" pitchFamily="18" charset="0"/>
                <a:ea typeface="楷体_GB2312" pitchFamily="49" charset="-122"/>
              </a:defRPr>
            </a:lvl2pPr>
            <a:lvl3pPr marL="1143000" indent="-228600">
              <a:defRPr sz="2000">
                <a:solidFill>
                  <a:schemeClr val="tx1"/>
                </a:solidFill>
                <a:latin typeface="Times New Roman" panose="02020603050405020304" pitchFamily="18" charset="0"/>
                <a:ea typeface="楷体_GB2312" pitchFamily="49" charset="-122"/>
              </a:defRPr>
            </a:lvl3pPr>
            <a:lvl4pPr marL="1600200" indent="-228600">
              <a:defRPr sz="2000">
                <a:solidFill>
                  <a:schemeClr val="tx1"/>
                </a:solidFill>
                <a:latin typeface="Times New Roman" panose="02020603050405020304" pitchFamily="18" charset="0"/>
                <a:ea typeface="楷体_GB2312" pitchFamily="49" charset="-122"/>
              </a:defRPr>
            </a:lvl4pPr>
            <a:lvl5pPr marL="2057400" indent="-228600">
              <a:defRPr sz="2000">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楷体_GB2312" pitchFamily="49" charset="-122"/>
              </a:defRPr>
            </a:lvl9pPr>
          </a:lstStyle>
          <a:p>
            <a:pPr algn="ctr" defTabSz="685773">
              <a:defRPr/>
            </a:pPr>
            <a:r>
              <a:rPr kumimoji="1" lang="en-US" altLang="zh-CN" sz="1350" b="1" dirty="0">
                <a:solidFill>
                  <a:srgbClr val="000000"/>
                </a:solidFill>
                <a:ea typeface="SimHei" panose="02010609060101010101" pitchFamily="49" charset="-122"/>
                <a:cs typeface="Times New Roman" panose="02020603050405020304" pitchFamily="18" charset="0"/>
              </a:rPr>
              <a:t>JJA SAT</a:t>
            </a:r>
            <a:r>
              <a:rPr kumimoji="1" lang="zh-CN" altLang="en-US" sz="1350" b="1" dirty="0">
                <a:solidFill>
                  <a:srgbClr val="000000"/>
                </a:solidFill>
                <a:ea typeface="SimHei" panose="02010609060101010101" pitchFamily="49" charset="-122"/>
                <a:cs typeface="Times New Roman" panose="02020603050405020304" pitchFamily="18" charset="0"/>
              </a:rPr>
              <a:t> </a:t>
            </a:r>
            <a:r>
              <a:rPr kumimoji="1" lang="en-US" altLang="zh-CN" sz="1350" b="1" dirty="0">
                <a:solidFill>
                  <a:srgbClr val="000000"/>
                </a:solidFill>
                <a:ea typeface="SimHei" panose="02010609060101010101" pitchFamily="49" charset="-122"/>
                <a:cs typeface="Times New Roman" panose="02020603050405020304" pitchFamily="18" charset="0"/>
              </a:rPr>
              <a:t>anomaly</a:t>
            </a:r>
            <a:endParaRPr kumimoji="1" lang="zh-CN" altLang="en-US" sz="1350" b="1" dirty="0">
              <a:solidFill>
                <a:srgbClr val="000000"/>
              </a:solidFill>
              <a:ea typeface="SimHe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83961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8205" y="532382"/>
            <a:ext cx="8484283" cy="584775"/>
          </a:xfrm>
          <a:prstGeom prst="rect">
            <a:avLst/>
          </a:prstGeom>
        </p:spPr>
        <p:txBody>
          <a:bodyPr wrap="square">
            <a:spAutoFit/>
          </a:bodyPr>
          <a:lstStyle/>
          <a:p>
            <a:pPr algn="ctr"/>
            <a:r>
              <a:rPr lang="en-US" altLang="zh-CN" sz="1600" b="1" dirty="0">
                <a:solidFill>
                  <a:srgbClr val="0000FF"/>
                </a:solidFill>
                <a:ea typeface="黑体" pitchFamily="49" charset="-122"/>
                <a:cs typeface="Times New Roman" panose="02020603050405020304" pitchFamily="18" charset="0"/>
              </a:rPr>
              <a:t>Annual meeting of </a:t>
            </a:r>
            <a:r>
              <a:rPr lang="en-US" altLang="zh-CN" sz="1600" b="1" dirty="0">
                <a:solidFill>
                  <a:srgbClr val="FF0000"/>
                </a:solidFill>
                <a:ea typeface="黑体" pitchFamily="49" charset="-122"/>
                <a:cs typeface="Times New Roman" panose="02020603050405020304" pitchFamily="18" charset="0"/>
              </a:rPr>
              <a:t>national joint major climate prediction consultation </a:t>
            </a:r>
            <a:r>
              <a:rPr lang="en-US" altLang="zh-CN" sz="1600" b="1" dirty="0">
                <a:solidFill>
                  <a:srgbClr val="0000FF"/>
                </a:solidFill>
                <a:ea typeface="黑体" pitchFamily="49" charset="-122"/>
                <a:cs typeface="Times New Roman" panose="02020603050405020304" pitchFamily="18" charset="0"/>
              </a:rPr>
              <a:t>held in March</a:t>
            </a:r>
          </a:p>
          <a:p>
            <a:pPr algn="ctr"/>
            <a:r>
              <a:rPr lang="en-US" altLang="zh-CN" sz="1600" b="1" dirty="0">
                <a:solidFill>
                  <a:srgbClr val="0000FF"/>
                </a:solidFill>
                <a:ea typeface="黑体" pitchFamily="49" charset="-122"/>
                <a:cs typeface="Times New Roman" panose="02020603050405020304" pitchFamily="18" charset="0"/>
              </a:rPr>
              <a:t>for  coming JJA China PRECIP anomalies (</a:t>
            </a:r>
            <a:r>
              <a:rPr lang="en-US" altLang="zh-CN" sz="1600" b="1" dirty="0">
                <a:solidFill>
                  <a:srgbClr val="FF0000"/>
                </a:solidFill>
                <a:ea typeface="黑体" pitchFamily="49" charset="-122"/>
                <a:cs typeface="Times New Roman" panose="02020603050405020304" pitchFamily="18" charset="0"/>
              </a:rPr>
              <a:t>2023</a:t>
            </a:r>
            <a:r>
              <a:rPr lang="en-US" altLang="zh-CN" sz="1600" b="1" dirty="0">
                <a:solidFill>
                  <a:srgbClr val="0000FF"/>
                </a:solidFill>
                <a:ea typeface="黑体" pitchFamily="49" charset="-122"/>
                <a:cs typeface="Times New Roman" panose="02020603050405020304" pitchFamily="18" charset="0"/>
              </a:rPr>
              <a:t>)</a:t>
            </a: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9482"/>
          <a:stretch/>
        </p:blipFill>
        <p:spPr>
          <a:xfrm>
            <a:off x="831528" y="1417340"/>
            <a:ext cx="8208912" cy="4158615"/>
          </a:xfrm>
          <a:prstGeom prst="rect">
            <a:avLst/>
          </a:prstGeom>
        </p:spPr>
      </p:pic>
      <p:sp>
        <p:nvSpPr>
          <p:cNvPr id="5" name="文本框 4">
            <a:extLst>
              <a:ext uri="{FF2B5EF4-FFF2-40B4-BE49-F238E27FC236}">
                <a16:creationId xmlns:a16="http://schemas.microsoft.com/office/drawing/2014/main" id="{0BFBE1E3-DBD0-4C15-B8B9-7D555C0FF770}"/>
              </a:ext>
            </a:extLst>
          </p:cNvPr>
          <p:cNvSpPr txBox="1"/>
          <p:nvPr/>
        </p:nvSpPr>
        <p:spPr>
          <a:xfrm>
            <a:off x="508000" y="-22820"/>
            <a:ext cx="9144000" cy="565734"/>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tileRect/>
          </a:gradFill>
        </p:spPr>
        <p:txBody>
          <a:bodyPr wrap="square" anchor="ctr">
            <a:noAutofit/>
          </a:bodyPr>
          <a:lstStyle/>
          <a:p>
            <a:pPr algn="ctr">
              <a:spcBef>
                <a:spcPts val="500"/>
              </a:spcBef>
            </a:pPr>
            <a:endParaRPr kumimoji="1" lang="en-US" altLang="zh-CN" sz="2000" b="1" dirty="0">
              <a:solidFill>
                <a:srgbClr val="9999FF">
                  <a:lumMod val="50000"/>
                </a:srgbClr>
              </a:solidFill>
              <a:ea typeface="SimHei" panose="02010609060101010101" pitchFamily="49" charset="-122"/>
              <a:cs typeface="Times New Roman" panose="02020603050405020304" pitchFamily="18" charset="0"/>
            </a:endParaRPr>
          </a:p>
        </p:txBody>
      </p:sp>
      <p:sp>
        <p:nvSpPr>
          <p:cNvPr id="6" name="矩形 5">
            <a:extLst>
              <a:ext uri="{FF2B5EF4-FFF2-40B4-BE49-F238E27FC236}">
                <a16:creationId xmlns:a16="http://schemas.microsoft.com/office/drawing/2014/main" id="{2D8CF0F3-ADCD-4895-987F-D2AF5709F51B}"/>
              </a:ext>
            </a:extLst>
          </p:cNvPr>
          <p:cNvSpPr/>
          <p:nvPr/>
        </p:nvSpPr>
        <p:spPr>
          <a:xfrm>
            <a:off x="1501279" y="34713"/>
            <a:ext cx="7454285" cy="461665"/>
          </a:xfrm>
          <a:prstGeom prst="rect">
            <a:avLst/>
          </a:prstGeom>
        </p:spPr>
        <p:txBody>
          <a:bodyPr wrap="non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Accurate climate prediction:</a:t>
            </a:r>
            <a:r>
              <a:rPr kumimoji="1" lang="zh-CN" altLang="en-US" sz="2400" b="1" kern="0" dirty="0">
                <a:solidFill>
                  <a:srgbClr val="FF0000"/>
                </a:solidFill>
                <a:ea typeface="黑体" panose="02010609060101010101" pitchFamily="49" charset="-122"/>
                <a:cs typeface="Times New Roman" panose="02020603050405020304" pitchFamily="18" charset="0"/>
              </a:rPr>
              <a:t> </a:t>
            </a:r>
            <a:r>
              <a:rPr kumimoji="1" lang="en-US" altLang="zh-CN" sz="2400" b="1" kern="0" dirty="0">
                <a:solidFill>
                  <a:srgbClr val="FF0000"/>
                </a:solidFill>
                <a:ea typeface="黑体" panose="02010609060101010101" pitchFamily="49" charset="-122"/>
                <a:cs typeface="Times New Roman" panose="02020603050405020304" pitchFamily="18" charset="0"/>
              </a:rPr>
              <a:t>Difficulties and challenges</a:t>
            </a:r>
            <a:endParaRPr kumimoji="1" lang="zh-CN" altLang="en-US" sz="2400" b="1" kern="0" dirty="0">
              <a:solidFill>
                <a:srgbClr val="FF0000"/>
              </a:solidFill>
              <a:ea typeface="黑体" panose="02010609060101010101" pitchFamily="49" charset="-122"/>
              <a:cs typeface="Times New Roman" panose="02020603050405020304" pitchFamily="18" charset="0"/>
            </a:endParaRPr>
          </a:p>
        </p:txBody>
      </p:sp>
      <p:sp>
        <p:nvSpPr>
          <p:cNvPr id="7" name="文本框 6">
            <a:extLst>
              <a:ext uri="{FF2B5EF4-FFF2-40B4-BE49-F238E27FC236}">
                <a16:creationId xmlns:a16="http://schemas.microsoft.com/office/drawing/2014/main" id="{49A00C2F-49DB-4516-9C84-C4AE388E2FB1}"/>
              </a:ext>
            </a:extLst>
          </p:cNvPr>
          <p:cNvSpPr txBox="1"/>
          <p:nvPr/>
        </p:nvSpPr>
        <p:spPr>
          <a:xfrm>
            <a:off x="3248201" y="1153161"/>
            <a:ext cx="3960440" cy="338554"/>
          </a:xfrm>
          <a:prstGeom prst="rect">
            <a:avLst/>
          </a:prstGeom>
          <a:noFill/>
        </p:spPr>
        <p:txBody>
          <a:bodyPr wrap="square">
            <a:spAutoFit/>
          </a:bodyPr>
          <a:lstStyle/>
          <a:p>
            <a:pPr algn="ctr"/>
            <a:r>
              <a:rPr lang="en-US" altLang="zh-CN" sz="1600" b="1" dirty="0">
                <a:solidFill>
                  <a:srgbClr val="002060"/>
                </a:solidFill>
                <a:highlight>
                  <a:srgbClr val="FFFF00"/>
                </a:highlight>
                <a:ea typeface="黑体" pitchFamily="49" charset="-122"/>
                <a:cs typeface="Times New Roman" panose="02020603050405020304" pitchFamily="18" charset="0"/>
              </a:rPr>
              <a:t>Predicted precipitation anomalies</a:t>
            </a:r>
            <a:endParaRPr lang="zh-CN" altLang="en-US" sz="1600" dirty="0">
              <a:solidFill>
                <a:srgbClr val="002060"/>
              </a:solidFill>
              <a:highlight>
                <a:srgbClr val="FFFF00"/>
              </a:highlight>
            </a:endParaRPr>
          </a:p>
        </p:txBody>
      </p:sp>
      <p:sp>
        <p:nvSpPr>
          <p:cNvPr id="9" name="文本框 8">
            <a:extLst>
              <a:ext uri="{FF2B5EF4-FFF2-40B4-BE49-F238E27FC236}">
                <a16:creationId xmlns:a16="http://schemas.microsoft.com/office/drawing/2014/main" id="{CE1FC81B-74ED-40D2-BB4C-0AD4230B595B}"/>
              </a:ext>
            </a:extLst>
          </p:cNvPr>
          <p:cNvSpPr txBox="1"/>
          <p:nvPr/>
        </p:nvSpPr>
        <p:spPr>
          <a:xfrm>
            <a:off x="8680400" y="4283021"/>
            <a:ext cx="1659121" cy="830997"/>
          </a:xfrm>
          <a:prstGeom prst="rect">
            <a:avLst/>
          </a:prstGeom>
          <a:noFill/>
        </p:spPr>
        <p:txBody>
          <a:bodyPr wrap="square">
            <a:spAutoFit/>
          </a:bodyPr>
          <a:lstStyle/>
          <a:p>
            <a:pPr algn="ctr"/>
            <a:r>
              <a:rPr lang="en-US" altLang="zh-CN" sz="1600" b="1" dirty="0">
                <a:solidFill>
                  <a:srgbClr val="002060"/>
                </a:solidFill>
                <a:highlight>
                  <a:srgbClr val="FFFF00"/>
                </a:highlight>
                <a:ea typeface="黑体" pitchFamily="49" charset="-122"/>
                <a:cs typeface="Times New Roman" panose="02020603050405020304" pitchFamily="18" charset="0"/>
              </a:rPr>
              <a:t>Actual precipitation anomalies</a:t>
            </a:r>
            <a:endParaRPr lang="zh-CN" altLang="en-US" sz="1600" b="1" dirty="0">
              <a:solidFill>
                <a:srgbClr val="002060"/>
              </a:solidFill>
              <a:highlight>
                <a:srgbClr val="FFFF00"/>
              </a:highlight>
              <a:ea typeface="黑体" pitchFamily="49" charset="-122"/>
              <a:cs typeface="Times New Roman" panose="02020603050405020304" pitchFamily="18" charset="0"/>
            </a:endParaRPr>
          </a:p>
        </p:txBody>
      </p:sp>
    </p:spTree>
    <p:extLst>
      <p:ext uri="{BB962C8B-B14F-4D97-AF65-F5344CB8AC3E}">
        <p14:creationId xmlns:p14="http://schemas.microsoft.com/office/powerpoint/2010/main" val="21681886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2D794C2-D323-42CE-459E-390633E97EFF}"/>
              </a:ext>
            </a:extLst>
          </p:cNvPr>
          <p:cNvPicPr>
            <a:picLocks noChangeAspect="1"/>
          </p:cNvPicPr>
          <p:nvPr/>
        </p:nvPicPr>
        <p:blipFill>
          <a:blip r:embed="rId3"/>
          <a:stretch>
            <a:fillRect/>
          </a:stretch>
        </p:blipFill>
        <p:spPr>
          <a:xfrm>
            <a:off x="2294619" y="3361557"/>
            <a:ext cx="5208222" cy="2190029"/>
          </a:xfrm>
          <a:prstGeom prst="rect">
            <a:avLst/>
          </a:prstGeom>
        </p:spPr>
      </p:pic>
      <p:pic>
        <p:nvPicPr>
          <p:cNvPr id="12" name="图片 11">
            <a:extLst>
              <a:ext uri="{FF2B5EF4-FFF2-40B4-BE49-F238E27FC236}">
                <a16:creationId xmlns:a16="http://schemas.microsoft.com/office/drawing/2014/main" id="{2BDD483E-82F2-BDCF-58B3-AB20798762D2}"/>
              </a:ext>
            </a:extLst>
          </p:cNvPr>
          <p:cNvPicPr>
            <a:picLocks noChangeAspect="1"/>
          </p:cNvPicPr>
          <p:nvPr/>
        </p:nvPicPr>
        <p:blipFill>
          <a:blip r:embed="rId4"/>
          <a:stretch>
            <a:fillRect/>
          </a:stretch>
        </p:blipFill>
        <p:spPr>
          <a:xfrm>
            <a:off x="2294619" y="1176336"/>
            <a:ext cx="5208222" cy="2141360"/>
          </a:xfrm>
          <a:prstGeom prst="rect">
            <a:avLst/>
          </a:prstGeom>
        </p:spPr>
      </p:pic>
      <p:sp>
        <p:nvSpPr>
          <p:cNvPr id="11" name="文本框 10">
            <a:extLst>
              <a:ext uri="{FF2B5EF4-FFF2-40B4-BE49-F238E27FC236}">
                <a16:creationId xmlns:a16="http://schemas.microsoft.com/office/drawing/2014/main" id="{3440B754-FF92-5DFA-B645-38E67EE98B01}"/>
              </a:ext>
            </a:extLst>
          </p:cNvPr>
          <p:cNvSpPr txBox="1"/>
          <p:nvPr/>
        </p:nvSpPr>
        <p:spPr>
          <a:xfrm>
            <a:off x="2847752" y="900283"/>
            <a:ext cx="1512168" cy="369332"/>
          </a:xfrm>
          <a:prstGeom prst="rect">
            <a:avLst/>
          </a:prstGeom>
          <a:solidFill>
            <a:srgbClr val="FFFF00"/>
          </a:solidFill>
        </p:spPr>
        <p:txBody>
          <a:bodyPr wrap="square" rtlCol="0">
            <a:spAutoFit/>
          </a:bodyPr>
          <a:lstStyle/>
          <a:p>
            <a:pPr algn="ctr">
              <a:defRPr/>
            </a:pPr>
            <a:r>
              <a:rPr kumimoji="1" lang="en-US" altLang="zh-CN" sz="1800" b="1" dirty="0">
                <a:solidFill>
                  <a:srgbClr val="FF0000"/>
                </a:solidFill>
                <a:ea typeface="SimHei" panose="02010609060101010101" pitchFamily="49" charset="-122"/>
                <a:cs typeface="Times New Roman" panose="02020603050405020304" pitchFamily="18" charset="0"/>
              </a:rPr>
              <a:t>Actual</a:t>
            </a:r>
            <a:endParaRPr kumimoji="1" lang="zh-CN" altLang="en-US" sz="1800" b="1" dirty="0">
              <a:solidFill>
                <a:srgbClr val="FF0000"/>
              </a:solidFill>
              <a:ea typeface="SimHei" panose="02010609060101010101" pitchFamily="49" charset="-122"/>
              <a:cs typeface="Times New Roman" panose="02020603050405020304" pitchFamily="18" charset="0"/>
            </a:endParaRPr>
          </a:p>
        </p:txBody>
      </p:sp>
      <p:sp>
        <p:nvSpPr>
          <p:cNvPr id="4" name="文本框 3">
            <a:extLst>
              <a:ext uri="{FF2B5EF4-FFF2-40B4-BE49-F238E27FC236}">
                <a16:creationId xmlns:a16="http://schemas.microsoft.com/office/drawing/2014/main" id="{3FA6353D-9B85-486C-B0BF-EFFD712EBC00}"/>
              </a:ext>
            </a:extLst>
          </p:cNvPr>
          <p:cNvSpPr txBox="1"/>
          <p:nvPr/>
        </p:nvSpPr>
        <p:spPr>
          <a:xfrm>
            <a:off x="975544" y="1835800"/>
            <a:ext cx="1323823" cy="1200329"/>
          </a:xfrm>
          <a:prstGeom prst="rect">
            <a:avLst/>
          </a:prstGeom>
          <a:noFill/>
        </p:spPr>
        <p:txBody>
          <a:bodyPr wrap="square" rtlCol="0">
            <a:spAutoFit/>
          </a:bodyPr>
          <a:lstStyle/>
          <a:p>
            <a:pPr algn="ctr">
              <a:defRPr/>
            </a:pPr>
            <a:r>
              <a:rPr kumimoji="1" lang="en-US" altLang="zh-CN" sz="1800" b="1" dirty="0">
                <a:solidFill>
                  <a:srgbClr val="000000"/>
                </a:solidFill>
                <a:ea typeface="KaiTi" panose="02010609060101010101" pitchFamily="49" charset="-122"/>
                <a:cs typeface="Times New Roman" panose="02020603050405020304" pitchFamily="18" charset="0"/>
              </a:rPr>
              <a:t>JJA PRECIP anomaly (%)</a:t>
            </a:r>
            <a:endParaRPr kumimoji="1" lang="zh-CN" altLang="en-US" sz="1800" b="1" dirty="0">
              <a:solidFill>
                <a:srgbClr val="000000"/>
              </a:solidFill>
              <a:ea typeface="KaiTi" panose="02010609060101010101" pitchFamily="49" charset="-122"/>
              <a:cs typeface="Times New Roman" panose="02020603050405020304" pitchFamily="18" charset="0"/>
            </a:endParaRPr>
          </a:p>
        </p:txBody>
      </p:sp>
      <p:sp>
        <p:nvSpPr>
          <p:cNvPr id="6" name="文本框 5">
            <a:extLst>
              <a:ext uri="{FF2B5EF4-FFF2-40B4-BE49-F238E27FC236}">
                <a16:creationId xmlns:a16="http://schemas.microsoft.com/office/drawing/2014/main" id="{F5A01ED7-1CB0-56DA-6FE3-EAB922E769C9}"/>
              </a:ext>
            </a:extLst>
          </p:cNvPr>
          <p:cNvSpPr txBox="1"/>
          <p:nvPr/>
        </p:nvSpPr>
        <p:spPr>
          <a:xfrm>
            <a:off x="980292" y="4164481"/>
            <a:ext cx="1319075" cy="646331"/>
          </a:xfrm>
          <a:prstGeom prst="rect">
            <a:avLst/>
          </a:prstGeom>
          <a:noFill/>
        </p:spPr>
        <p:txBody>
          <a:bodyPr wrap="square" rtlCol="0">
            <a:spAutoFit/>
          </a:bodyPr>
          <a:lstStyle/>
          <a:p>
            <a:pPr algn="ctr">
              <a:defRPr/>
            </a:pPr>
            <a:r>
              <a:rPr kumimoji="1" lang="en-US" altLang="zh-CN" sz="1800" b="1" dirty="0">
                <a:solidFill>
                  <a:srgbClr val="000000"/>
                </a:solidFill>
                <a:ea typeface="KaiTi" panose="02010609060101010101" pitchFamily="49" charset="-122"/>
                <a:cs typeface="Times New Roman" panose="02020603050405020304" pitchFamily="18" charset="0"/>
              </a:rPr>
              <a:t>JJA</a:t>
            </a:r>
            <a:r>
              <a:rPr kumimoji="1" lang="zh-CN" altLang="en-US" sz="1800" b="1" dirty="0">
                <a:solidFill>
                  <a:srgbClr val="000000"/>
                </a:solidFill>
                <a:ea typeface="KaiTi" panose="02010609060101010101" pitchFamily="49" charset="-122"/>
                <a:cs typeface="Times New Roman" panose="02020603050405020304" pitchFamily="18" charset="0"/>
              </a:rPr>
              <a:t> </a:t>
            </a:r>
            <a:r>
              <a:rPr kumimoji="1" lang="en-US" altLang="zh-CN" sz="1800" b="1" dirty="0">
                <a:solidFill>
                  <a:srgbClr val="000000"/>
                </a:solidFill>
                <a:ea typeface="KaiTi" panose="02010609060101010101" pitchFamily="49" charset="-122"/>
                <a:cs typeface="Times New Roman" panose="02020603050405020304" pitchFamily="18" charset="0"/>
              </a:rPr>
              <a:t>SAT</a:t>
            </a:r>
            <a:r>
              <a:rPr kumimoji="1" lang="zh-CN" altLang="en-US" sz="1800" b="1" dirty="0">
                <a:solidFill>
                  <a:srgbClr val="000000"/>
                </a:solidFill>
                <a:ea typeface="KaiTi" panose="02010609060101010101" pitchFamily="49" charset="-122"/>
                <a:cs typeface="Times New Roman" panose="02020603050405020304" pitchFamily="18" charset="0"/>
              </a:rPr>
              <a:t> </a:t>
            </a:r>
            <a:r>
              <a:rPr kumimoji="1" lang="en-US" altLang="zh-CN" sz="1800" b="1" dirty="0">
                <a:solidFill>
                  <a:srgbClr val="000000"/>
                </a:solidFill>
                <a:ea typeface="KaiTi" panose="02010609060101010101" pitchFamily="49" charset="-122"/>
                <a:cs typeface="Times New Roman" panose="02020603050405020304" pitchFamily="18" charset="0"/>
              </a:rPr>
              <a:t>anomaly</a:t>
            </a:r>
            <a:endParaRPr kumimoji="1" lang="zh-CN" altLang="en-US" sz="1800" b="1" dirty="0">
              <a:solidFill>
                <a:srgbClr val="000000"/>
              </a:solidFill>
              <a:ea typeface="KaiTi" panose="02010609060101010101" pitchFamily="49" charset="-122"/>
              <a:cs typeface="Times New Roman" panose="02020603050405020304" pitchFamily="18" charset="0"/>
            </a:endParaRPr>
          </a:p>
        </p:txBody>
      </p:sp>
      <p:sp>
        <p:nvSpPr>
          <p:cNvPr id="7" name="文本框 6">
            <a:extLst>
              <a:ext uri="{FF2B5EF4-FFF2-40B4-BE49-F238E27FC236}">
                <a16:creationId xmlns:a16="http://schemas.microsoft.com/office/drawing/2014/main" id="{0C9D76F1-BC53-D929-EE47-F3362A29CFE6}"/>
              </a:ext>
            </a:extLst>
          </p:cNvPr>
          <p:cNvSpPr txBox="1"/>
          <p:nvPr/>
        </p:nvSpPr>
        <p:spPr>
          <a:xfrm>
            <a:off x="7603441" y="1866577"/>
            <a:ext cx="1872208" cy="584775"/>
          </a:xfrm>
          <a:prstGeom prst="rect">
            <a:avLst/>
          </a:prstGeom>
          <a:noFill/>
        </p:spPr>
        <p:txBody>
          <a:bodyPr wrap="square" rtlCol="0">
            <a:spAutoFit/>
          </a:bodyPr>
          <a:lstStyle/>
          <a:p>
            <a:pPr>
              <a:defRPr/>
            </a:pPr>
            <a:r>
              <a:rPr kumimoji="1" lang="en-US" altLang="zh-CN" sz="1600" b="1" dirty="0">
                <a:solidFill>
                  <a:srgbClr val="FF0000"/>
                </a:solidFill>
                <a:ea typeface="SimHei" panose="02010609060101010101" pitchFamily="49" charset="-122"/>
                <a:cs typeface="Times New Roman" panose="02020603050405020304" pitchFamily="18" charset="0"/>
              </a:rPr>
              <a:t>PS</a:t>
            </a:r>
            <a:r>
              <a:rPr kumimoji="1" lang="zh-CN" altLang="en-US" sz="1600" b="1" dirty="0">
                <a:solidFill>
                  <a:srgbClr val="FF0000"/>
                </a:solidFill>
                <a:ea typeface="SimHei" panose="02010609060101010101" pitchFamily="49" charset="-122"/>
                <a:cs typeface="Times New Roman" panose="02020603050405020304" pitchFamily="18" charset="0"/>
              </a:rPr>
              <a:t>：</a:t>
            </a:r>
            <a:r>
              <a:rPr kumimoji="1" lang="en-US" altLang="zh-CN" sz="1600" b="1" dirty="0">
                <a:solidFill>
                  <a:srgbClr val="FF0000"/>
                </a:solidFill>
                <a:ea typeface="SimHei" panose="02010609060101010101" pitchFamily="49" charset="-122"/>
                <a:cs typeface="Times New Roman" panose="02020603050405020304" pitchFamily="18" charset="0"/>
              </a:rPr>
              <a:t>78.1</a:t>
            </a:r>
          </a:p>
          <a:p>
            <a:pPr>
              <a:defRPr/>
            </a:pPr>
            <a:r>
              <a:rPr kumimoji="1" lang="en-US" altLang="zh-CN" sz="1600" b="1" dirty="0">
                <a:solidFill>
                  <a:srgbClr val="FF0000"/>
                </a:solidFill>
                <a:ea typeface="SimHei" panose="02010609060101010101" pitchFamily="49" charset="-122"/>
                <a:cs typeface="Times New Roman" panose="02020603050405020304" pitchFamily="18" charset="0"/>
              </a:rPr>
              <a:t>PCC</a:t>
            </a:r>
            <a:r>
              <a:rPr kumimoji="1" lang="zh-CN" altLang="en-US" sz="1600" b="1" dirty="0">
                <a:solidFill>
                  <a:srgbClr val="FF0000"/>
                </a:solidFill>
                <a:ea typeface="SimHei" panose="02010609060101010101" pitchFamily="49" charset="-122"/>
                <a:cs typeface="Times New Roman" panose="02020603050405020304" pitchFamily="18" charset="0"/>
              </a:rPr>
              <a:t>    </a:t>
            </a:r>
            <a:r>
              <a:rPr kumimoji="1" lang="en-US" altLang="zh-CN" sz="1600" b="1" dirty="0">
                <a:solidFill>
                  <a:srgbClr val="FF0000"/>
                </a:solidFill>
                <a:ea typeface="SimHei" panose="02010609060101010101" pitchFamily="49" charset="-122"/>
                <a:cs typeface="Times New Roman" panose="02020603050405020304" pitchFamily="18" charset="0"/>
              </a:rPr>
              <a:t>:</a:t>
            </a:r>
            <a:r>
              <a:rPr kumimoji="1" lang="zh-CN" altLang="en-US" sz="1600" b="1" dirty="0">
                <a:solidFill>
                  <a:srgbClr val="FF0000"/>
                </a:solidFill>
                <a:ea typeface="SimHei" panose="02010609060101010101" pitchFamily="49" charset="-122"/>
                <a:cs typeface="Times New Roman" panose="02020603050405020304" pitchFamily="18" charset="0"/>
              </a:rPr>
              <a:t>  </a:t>
            </a:r>
            <a:r>
              <a:rPr kumimoji="1" lang="en-US" altLang="zh-CN" sz="1600" b="1" dirty="0">
                <a:solidFill>
                  <a:srgbClr val="FF0000"/>
                </a:solidFill>
                <a:ea typeface="SimHei" panose="02010609060101010101" pitchFamily="49" charset="-122"/>
                <a:cs typeface="Times New Roman" panose="02020603050405020304" pitchFamily="18" charset="0"/>
              </a:rPr>
              <a:t>0.36</a:t>
            </a:r>
            <a:endParaRPr kumimoji="1" lang="zh-CN" altLang="en-US" sz="1600" b="1" dirty="0">
              <a:solidFill>
                <a:srgbClr val="FF0000"/>
              </a:solidFill>
              <a:ea typeface="SimHei" panose="02010609060101010101" pitchFamily="49" charset="-122"/>
              <a:cs typeface="Times New Roman" panose="02020603050405020304" pitchFamily="18" charset="0"/>
            </a:endParaRPr>
          </a:p>
        </p:txBody>
      </p:sp>
      <p:sp>
        <p:nvSpPr>
          <p:cNvPr id="10" name="文本框 9">
            <a:extLst>
              <a:ext uri="{FF2B5EF4-FFF2-40B4-BE49-F238E27FC236}">
                <a16:creationId xmlns:a16="http://schemas.microsoft.com/office/drawing/2014/main" id="{43DABCA5-BE8B-8C0D-9ADF-D6644983CCCA}"/>
              </a:ext>
            </a:extLst>
          </p:cNvPr>
          <p:cNvSpPr txBox="1"/>
          <p:nvPr/>
        </p:nvSpPr>
        <p:spPr>
          <a:xfrm>
            <a:off x="7603441" y="4056760"/>
            <a:ext cx="1872208" cy="584775"/>
          </a:xfrm>
          <a:prstGeom prst="rect">
            <a:avLst/>
          </a:prstGeom>
          <a:noFill/>
        </p:spPr>
        <p:txBody>
          <a:bodyPr wrap="square" rtlCol="0">
            <a:spAutoFit/>
          </a:bodyPr>
          <a:lstStyle/>
          <a:p>
            <a:pPr>
              <a:defRPr/>
            </a:pPr>
            <a:r>
              <a:rPr kumimoji="1" lang="en-US" altLang="zh-CN" sz="1600" b="1" dirty="0">
                <a:solidFill>
                  <a:srgbClr val="FF0000"/>
                </a:solidFill>
                <a:ea typeface="SimHei" panose="02010609060101010101" pitchFamily="49" charset="-122"/>
                <a:cs typeface="Times New Roman" panose="02020603050405020304" pitchFamily="18" charset="0"/>
              </a:rPr>
              <a:t>PS</a:t>
            </a:r>
            <a:r>
              <a:rPr kumimoji="1" lang="zh-CN" altLang="en-US" sz="1600" b="1" dirty="0">
                <a:solidFill>
                  <a:srgbClr val="FF0000"/>
                </a:solidFill>
                <a:ea typeface="SimHei" panose="02010609060101010101" pitchFamily="49" charset="-122"/>
                <a:cs typeface="Times New Roman" panose="02020603050405020304" pitchFamily="18" charset="0"/>
              </a:rPr>
              <a:t>：</a:t>
            </a:r>
            <a:r>
              <a:rPr kumimoji="1" lang="en-US" altLang="zh-CN" sz="1600" b="1" dirty="0">
                <a:solidFill>
                  <a:srgbClr val="FF0000"/>
                </a:solidFill>
                <a:ea typeface="SimHei" panose="02010609060101010101" pitchFamily="49" charset="-122"/>
                <a:cs typeface="Times New Roman" panose="02020603050405020304" pitchFamily="18" charset="0"/>
              </a:rPr>
              <a:t>96.5</a:t>
            </a:r>
          </a:p>
          <a:p>
            <a:pPr>
              <a:defRPr/>
            </a:pPr>
            <a:r>
              <a:rPr kumimoji="1" lang="en-US" altLang="zh-CN" sz="1600" b="1" dirty="0">
                <a:solidFill>
                  <a:srgbClr val="FF0000"/>
                </a:solidFill>
                <a:ea typeface="SimHei" panose="02010609060101010101" pitchFamily="49" charset="-122"/>
                <a:cs typeface="Times New Roman" panose="02020603050405020304" pitchFamily="18" charset="0"/>
              </a:rPr>
              <a:t>PCC</a:t>
            </a:r>
            <a:r>
              <a:rPr kumimoji="1" lang="zh-CN" altLang="en-US" sz="1600" b="1" dirty="0">
                <a:solidFill>
                  <a:srgbClr val="FF0000"/>
                </a:solidFill>
                <a:ea typeface="SimHei" panose="02010609060101010101" pitchFamily="49" charset="-122"/>
                <a:cs typeface="Times New Roman" panose="02020603050405020304" pitchFamily="18" charset="0"/>
              </a:rPr>
              <a:t>    </a:t>
            </a:r>
            <a:r>
              <a:rPr kumimoji="1" lang="en-US" altLang="zh-CN" sz="1600" b="1" dirty="0">
                <a:solidFill>
                  <a:srgbClr val="FF0000"/>
                </a:solidFill>
                <a:ea typeface="SimHei" panose="02010609060101010101" pitchFamily="49" charset="-122"/>
                <a:cs typeface="Times New Roman" panose="02020603050405020304" pitchFamily="18" charset="0"/>
              </a:rPr>
              <a:t>:</a:t>
            </a:r>
            <a:r>
              <a:rPr kumimoji="1" lang="zh-CN" altLang="en-US" sz="1600" b="1" dirty="0">
                <a:solidFill>
                  <a:srgbClr val="FF0000"/>
                </a:solidFill>
                <a:ea typeface="SimHei" panose="02010609060101010101" pitchFamily="49" charset="-122"/>
                <a:cs typeface="Times New Roman" panose="02020603050405020304" pitchFamily="18" charset="0"/>
              </a:rPr>
              <a:t>  </a:t>
            </a:r>
            <a:r>
              <a:rPr kumimoji="1" lang="en-US" altLang="zh-CN" sz="1600" b="1" dirty="0">
                <a:solidFill>
                  <a:srgbClr val="FF0000"/>
                </a:solidFill>
                <a:ea typeface="SimHei" panose="02010609060101010101" pitchFamily="49" charset="-122"/>
                <a:cs typeface="Times New Roman" panose="02020603050405020304" pitchFamily="18" charset="0"/>
              </a:rPr>
              <a:t>0.89</a:t>
            </a:r>
            <a:endParaRPr kumimoji="1" lang="zh-CN" altLang="en-US" sz="1600" b="1" dirty="0">
              <a:solidFill>
                <a:srgbClr val="FF0000"/>
              </a:solidFill>
              <a:ea typeface="SimHei" panose="02010609060101010101" pitchFamily="49" charset="-122"/>
              <a:cs typeface="Times New Roman" panose="02020603050405020304" pitchFamily="18" charset="0"/>
            </a:endParaRPr>
          </a:p>
        </p:txBody>
      </p:sp>
      <p:sp>
        <p:nvSpPr>
          <p:cNvPr id="16" name="文本框 15">
            <a:extLst>
              <a:ext uri="{FF2B5EF4-FFF2-40B4-BE49-F238E27FC236}">
                <a16:creationId xmlns:a16="http://schemas.microsoft.com/office/drawing/2014/main" id="{44E87C21-8B45-417C-8F16-81900B6E5D72}"/>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defRPr/>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17" name="矩形 16">
            <a:extLst>
              <a:ext uri="{FF2B5EF4-FFF2-40B4-BE49-F238E27FC236}">
                <a16:creationId xmlns:a16="http://schemas.microsoft.com/office/drawing/2014/main" id="{51C7E4E4-3BD4-4AA1-AC0B-597A5902081A}"/>
              </a:ext>
            </a:extLst>
          </p:cNvPr>
          <p:cNvSpPr/>
          <p:nvPr/>
        </p:nvSpPr>
        <p:spPr>
          <a:xfrm>
            <a:off x="1651980" y="14709"/>
            <a:ext cx="7074374" cy="461665"/>
          </a:xfrm>
          <a:prstGeom prst="rect">
            <a:avLst/>
          </a:prstGeom>
        </p:spPr>
        <p:txBody>
          <a:bodyPr wrap="non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Evaluation of prediction performance with SMART </a:t>
            </a:r>
            <a:endParaRPr kumimoji="1" lang="zh-CN" altLang="en-US" sz="2400" b="1" kern="0" dirty="0">
              <a:solidFill>
                <a:srgbClr val="FF0000"/>
              </a:solidFill>
              <a:ea typeface="黑体" panose="02010609060101010101" pitchFamily="49" charset="-122"/>
              <a:cs typeface="Times New Roman" panose="02020603050405020304" pitchFamily="18" charset="0"/>
            </a:endParaRPr>
          </a:p>
        </p:txBody>
      </p:sp>
      <p:sp>
        <p:nvSpPr>
          <p:cNvPr id="14" name="文本框 13">
            <a:extLst>
              <a:ext uri="{FF2B5EF4-FFF2-40B4-BE49-F238E27FC236}">
                <a16:creationId xmlns:a16="http://schemas.microsoft.com/office/drawing/2014/main" id="{CC601043-DC77-4886-9473-969A4A952B78}"/>
              </a:ext>
            </a:extLst>
          </p:cNvPr>
          <p:cNvSpPr txBox="1"/>
          <p:nvPr/>
        </p:nvSpPr>
        <p:spPr>
          <a:xfrm>
            <a:off x="611372" y="528034"/>
            <a:ext cx="8937255" cy="342851"/>
          </a:xfrm>
          <a:prstGeom prst="rect">
            <a:avLst/>
          </a:prstGeom>
          <a:noFill/>
        </p:spPr>
        <p:txBody>
          <a:bodyPr wrap="none" rtlCol="0">
            <a:spAutoFit/>
          </a:bodyPr>
          <a:lstStyle/>
          <a:p>
            <a:pPr algn="ctr" defTabSz="685800" eaLnBrk="1" fontAlgn="auto" hangingPunct="1">
              <a:lnSpc>
                <a:spcPct val="120000"/>
              </a:lnSpc>
              <a:spcBef>
                <a:spcPts val="0"/>
              </a:spcBef>
              <a:spcAft>
                <a:spcPts val="0"/>
              </a:spcAft>
            </a:pPr>
            <a:r>
              <a:rPr kumimoji="0" lang="en-US" altLang="zh-CN" sz="1500" b="1" i="0" u="none" strike="noStrike" kern="1200" cap="none" spc="0" normalizeH="0" baseline="0" noProof="0" dirty="0">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SMART-PSM-SPS</a:t>
            </a:r>
            <a:r>
              <a:rPr lang="en-US" altLang="zh-CN" sz="1500" b="1" dirty="0">
                <a:ea typeface="楷体" panose="02010609060101010101" pitchFamily="49" charset="-122"/>
                <a:cs typeface="Times New Roman" panose="02020603050405020304" pitchFamily="18" charset="0"/>
              </a:rPr>
              <a:t>-predicted  (starting in March) and actual  JJA PRECIP (%</a:t>
            </a:r>
            <a:r>
              <a:rPr lang="zh-CN" altLang="en-US" sz="1500" b="1" dirty="0">
                <a:ea typeface="楷体" panose="02010609060101010101" pitchFamily="49" charset="-122"/>
                <a:cs typeface="Times New Roman" panose="02020603050405020304" pitchFamily="18" charset="0"/>
              </a:rPr>
              <a:t>） </a:t>
            </a:r>
            <a:r>
              <a:rPr lang="en-US" altLang="zh-CN" sz="1500" b="1" dirty="0">
                <a:ea typeface="楷体" panose="02010609060101010101" pitchFamily="49" charset="-122"/>
                <a:cs typeface="Times New Roman" panose="02020603050405020304" pitchFamily="18" charset="0"/>
              </a:rPr>
              <a:t>&amp; SAT anomalies in </a:t>
            </a:r>
            <a:r>
              <a:rPr lang="en-US" altLang="zh-CN" sz="1500" b="1" dirty="0">
                <a:solidFill>
                  <a:srgbClr val="FF0000"/>
                </a:solidFill>
                <a:ea typeface="楷体" panose="02010609060101010101" pitchFamily="49" charset="-122"/>
                <a:cs typeface="Times New Roman" panose="02020603050405020304" pitchFamily="18" charset="0"/>
              </a:rPr>
              <a:t>2025</a:t>
            </a:r>
          </a:p>
        </p:txBody>
      </p:sp>
      <p:sp>
        <p:nvSpPr>
          <p:cNvPr id="15" name="文本框 14">
            <a:extLst>
              <a:ext uri="{FF2B5EF4-FFF2-40B4-BE49-F238E27FC236}">
                <a16:creationId xmlns:a16="http://schemas.microsoft.com/office/drawing/2014/main" id="{DD3D6506-32AC-4943-9244-AD92D7FDD452}"/>
              </a:ext>
            </a:extLst>
          </p:cNvPr>
          <p:cNvSpPr txBox="1"/>
          <p:nvPr/>
        </p:nvSpPr>
        <p:spPr>
          <a:xfrm>
            <a:off x="5512048" y="855320"/>
            <a:ext cx="1512168" cy="369332"/>
          </a:xfrm>
          <a:prstGeom prst="rect">
            <a:avLst/>
          </a:prstGeom>
          <a:solidFill>
            <a:srgbClr val="FFFF00"/>
          </a:solidFill>
        </p:spPr>
        <p:txBody>
          <a:bodyPr wrap="square" rtlCol="0">
            <a:spAutoFit/>
          </a:bodyPr>
          <a:lstStyle/>
          <a:p>
            <a:pPr algn="ctr">
              <a:defRPr/>
            </a:pPr>
            <a:r>
              <a:rPr kumimoji="1" lang="en-US" altLang="zh-CN" sz="1800" b="1" dirty="0">
                <a:solidFill>
                  <a:srgbClr val="FF0000"/>
                </a:solidFill>
                <a:ea typeface="SimHei" panose="02010609060101010101" pitchFamily="49" charset="-122"/>
                <a:cs typeface="Times New Roman" panose="02020603050405020304" pitchFamily="18" charset="0"/>
              </a:rPr>
              <a:t>Predicted</a:t>
            </a:r>
            <a:endParaRPr kumimoji="1" lang="zh-CN" altLang="en-US" sz="1800" b="1" dirty="0">
              <a:solidFill>
                <a:srgbClr val="FF0000"/>
              </a:solidFill>
              <a:ea typeface="SimHei" panose="02010609060101010101" pitchFamily="49" charset="-122"/>
              <a:cs typeface="Times New Roman" panose="02020603050405020304" pitchFamily="18" charset="0"/>
            </a:endParaRPr>
          </a:p>
        </p:txBody>
      </p:sp>
      <p:sp>
        <p:nvSpPr>
          <p:cNvPr id="18" name="椭圆 17">
            <a:extLst>
              <a:ext uri="{FF2B5EF4-FFF2-40B4-BE49-F238E27FC236}">
                <a16:creationId xmlns:a16="http://schemas.microsoft.com/office/drawing/2014/main" id="{37C3778D-1A4F-4F5F-9C9C-BF46102D7D4E}"/>
              </a:ext>
            </a:extLst>
          </p:cNvPr>
          <p:cNvSpPr/>
          <p:nvPr/>
        </p:nvSpPr>
        <p:spPr bwMode="auto">
          <a:xfrm rot="3749085">
            <a:off x="3732370" y="1548664"/>
            <a:ext cx="370604" cy="989304"/>
          </a:xfrm>
          <a:prstGeom prst="ellipse">
            <a:avLst/>
          </a:prstGeom>
          <a:noFill/>
          <a:ln w="31750" cap="flat" cmpd="sng" algn="ctr">
            <a:solidFill>
              <a:srgbClr val="0432FF"/>
            </a:solidFill>
            <a:prstDash val="solid"/>
            <a:round/>
            <a:headEnd type="none" w="med" len="med"/>
            <a:tailEnd type="none" w="med" len="med"/>
          </a:ln>
          <a:effectLst/>
        </p:spPr>
        <p:txBody>
          <a:bodyPr vert="horz" wrap="square" lIns="57150" tIns="28575" rIns="57150" bIns="28575" numCol="1" rtlCol="0" anchor="t" anchorCtr="0" compatLnSpc="1">
            <a:prstTxWarp prst="textNoShape">
              <a:avLst/>
            </a:prstTxWarp>
          </a:bodyPr>
          <a:lstStyle/>
          <a:p>
            <a:pPr defTabSz="571478" eaLnBrk="1" fontAlgn="auto" hangingPunct="1">
              <a:spcBef>
                <a:spcPts val="0"/>
              </a:spcBef>
              <a:spcAft>
                <a:spcPts val="0"/>
              </a:spcAft>
              <a:defRPr/>
            </a:pPr>
            <a:endParaRPr lang="zh-CN" altLang="en-US" sz="1500">
              <a:solidFill>
                <a:srgbClr val="000000"/>
              </a:solidFill>
              <a:latin typeface="等线" panose="020F0502020204030204"/>
              <a:ea typeface="等线" panose="02010600030101010101" pitchFamily="2" charset="-122"/>
            </a:endParaRPr>
          </a:p>
        </p:txBody>
      </p:sp>
      <p:sp>
        <p:nvSpPr>
          <p:cNvPr id="19" name="椭圆 18">
            <a:extLst>
              <a:ext uri="{FF2B5EF4-FFF2-40B4-BE49-F238E27FC236}">
                <a16:creationId xmlns:a16="http://schemas.microsoft.com/office/drawing/2014/main" id="{CB35EBBB-1575-4F7A-8678-E1345EE74595}"/>
              </a:ext>
            </a:extLst>
          </p:cNvPr>
          <p:cNvSpPr/>
          <p:nvPr/>
        </p:nvSpPr>
        <p:spPr bwMode="auto">
          <a:xfrm rot="3749085">
            <a:off x="6427117" y="1531575"/>
            <a:ext cx="370604" cy="989304"/>
          </a:xfrm>
          <a:prstGeom prst="ellipse">
            <a:avLst/>
          </a:prstGeom>
          <a:noFill/>
          <a:ln w="31750" cap="flat" cmpd="sng" algn="ctr">
            <a:solidFill>
              <a:srgbClr val="0432FF"/>
            </a:solidFill>
            <a:prstDash val="solid"/>
            <a:round/>
            <a:headEnd type="none" w="med" len="med"/>
            <a:tailEnd type="none" w="med" len="med"/>
          </a:ln>
          <a:effectLst/>
        </p:spPr>
        <p:txBody>
          <a:bodyPr vert="horz" wrap="square" lIns="57150" tIns="28575" rIns="57150" bIns="28575" numCol="1" rtlCol="0" anchor="t" anchorCtr="0" compatLnSpc="1">
            <a:prstTxWarp prst="textNoShape">
              <a:avLst/>
            </a:prstTxWarp>
          </a:bodyPr>
          <a:lstStyle/>
          <a:p>
            <a:pPr defTabSz="571478" eaLnBrk="1" fontAlgn="auto" hangingPunct="1">
              <a:spcBef>
                <a:spcPts val="0"/>
              </a:spcBef>
              <a:spcAft>
                <a:spcPts val="0"/>
              </a:spcAft>
              <a:defRPr/>
            </a:pPr>
            <a:endParaRPr lang="zh-CN" altLang="en-US" sz="1500">
              <a:solidFill>
                <a:srgbClr val="000000"/>
              </a:solidFill>
              <a:latin typeface="等线" panose="020F0502020204030204"/>
              <a:ea typeface="等线" panose="02010600030101010101" pitchFamily="2" charset="-122"/>
            </a:endParaRPr>
          </a:p>
        </p:txBody>
      </p:sp>
    </p:spTree>
    <p:extLst>
      <p:ext uri="{BB962C8B-B14F-4D97-AF65-F5344CB8AC3E}">
        <p14:creationId xmlns:p14="http://schemas.microsoft.com/office/powerpoint/2010/main" val="24632941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901FA090-0E99-468C-BC1D-31DAA2167680}"/>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defRPr/>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pic>
        <p:nvPicPr>
          <p:cNvPr id="35" name="图片 34">
            <a:extLst>
              <a:ext uri="{FF2B5EF4-FFF2-40B4-BE49-F238E27FC236}">
                <a16:creationId xmlns:a16="http://schemas.microsoft.com/office/drawing/2014/main" id="{2F4C9D63-7566-4351-A9E5-0A06B4E0FBB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9640" y="1510562"/>
            <a:ext cx="6514863" cy="4095103"/>
          </a:xfrm>
          <a:prstGeom prst="rect">
            <a:avLst/>
          </a:prstGeom>
          <a:noFill/>
          <a:ln>
            <a:noFill/>
          </a:ln>
        </p:spPr>
      </p:pic>
      <p:sp>
        <p:nvSpPr>
          <p:cNvPr id="10" name="文本框 9">
            <a:extLst>
              <a:ext uri="{FF2B5EF4-FFF2-40B4-BE49-F238E27FC236}">
                <a16:creationId xmlns:a16="http://schemas.microsoft.com/office/drawing/2014/main" id="{5136E2C8-BC0F-4879-A45F-FF3A12816871}"/>
              </a:ext>
            </a:extLst>
          </p:cNvPr>
          <p:cNvSpPr txBox="1"/>
          <p:nvPr/>
        </p:nvSpPr>
        <p:spPr>
          <a:xfrm>
            <a:off x="2583739" y="1273324"/>
            <a:ext cx="1015298" cy="338554"/>
          </a:xfrm>
          <a:prstGeom prst="rect">
            <a:avLst/>
          </a:prstGeom>
          <a:noFill/>
        </p:spPr>
        <p:txBody>
          <a:bodyPr wrap="square">
            <a:spAutoFit/>
          </a:bodyPr>
          <a:lstStyle/>
          <a:p>
            <a:r>
              <a:rPr lang="en-US" altLang="zh-CN" sz="1600" b="1" dirty="0">
                <a:solidFill>
                  <a:srgbClr val="FF0000"/>
                </a:solidFill>
                <a:ea typeface="楷体" panose="02010609060101010101" pitchFamily="49" charset="-122"/>
                <a:cs typeface="Times New Roman" panose="02020603050405020304" pitchFamily="18" charset="0"/>
              </a:rPr>
              <a:t>SMART</a:t>
            </a:r>
            <a:endParaRPr lang="zh-CN" altLang="en-US" sz="1600" dirty="0">
              <a:solidFill>
                <a:srgbClr val="FF0000"/>
              </a:solidFill>
            </a:endParaRPr>
          </a:p>
        </p:txBody>
      </p:sp>
      <p:sp>
        <p:nvSpPr>
          <p:cNvPr id="11" name="文本框 10">
            <a:extLst>
              <a:ext uri="{FF2B5EF4-FFF2-40B4-BE49-F238E27FC236}">
                <a16:creationId xmlns:a16="http://schemas.microsoft.com/office/drawing/2014/main" id="{2F5E4FB3-8AE4-47DF-8858-D929010C2237}"/>
              </a:ext>
            </a:extLst>
          </p:cNvPr>
          <p:cNvSpPr txBox="1"/>
          <p:nvPr/>
        </p:nvSpPr>
        <p:spPr>
          <a:xfrm>
            <a:off x="6626311" y="1277605"/>
            <a:ext cx="1227729" cy="338554"/>
          </a:xfrm>
          <a:prstGeom prst="rect">
            <a:avLst/>
          </a:prstGeom>
          <a:noFill/>
        </p:spPr>
        <p:txBody>
          <a:bodyPr wrap="square">
            <a:spAutoFit/>
          </a:bodyPr>
          <a:lstStyle/>
          <a:p>
            <a:r>
              <a:rPr lang="en-US" altLang="zh-CN" sz="1600" b="1" dirty="0">
                <a:solidFill>
                  <a:srgbClr val="FF0000"/>
                </a:solidFill>
                <a:ea typeface="楷体" panose="02010609060101010101" pitchFamily="49" charset="-122"/>
                <a:cs typeface="Times New Roman" panose="02020603050405020304" pitchFamily="18" charset="0"/>
              </a:rPr>
              <a:t>Difference</a:t>
            </a:r>
            <a:endParaRPr lang="zh-CN" altLang="en-US" sz="1600" dirty="0">
              <a:solidFill>
                <a:srgbClr val="FF0000"/>
              </a:solidFill>
            </a:endParaRPr>
          </a:p>
        </p:txBody>
      </p:sp>
      <p:sp>
        <p:nvSpPr>
          <p:cNvPr id="12" name="文本框 11">
            <a:extLst>
              <a:ext uri="{FF2B5EF4-FFF2-40B4-BE49-F238E27FC236}">
                <a16:creationId xmlns:a16="http://schemas.microsoft.com/office/drawing/2014/main" id="{FCA10115-82BB-4078-8E68-50A3F7723AB0}"/>
              </a:ext>
            </a:extLst>
          </p:cNvPr>
          <p:cNvSpPr txBox="1"/>
          <p:nvPr/>
        </p:nvSpPr>
        <p:spPr>
          <a:xfrm>
            <a:off x="4599964" y="1300046"/>
            <a:ext cx="1227729" cy="338554"/>
          </a:xfrm>
          <a:prstGeom prst="rect">
            <a:avLst/>
          </a:prstGeom>
          <a:noFill/>
        </p:spPr>
        <p:txBody>
          <a:bodyPr wrap="square">
            <a:spAutoFit/>
          </a:bodyPr>
          <a:lstStyle/>
          <a:p>
            <a:r>
              <a:rPr lang="en-US" altLang="zh-CN" sz="1600" b="1" dirty="0">
                <a:solidFill>
                  <a:srgbClr val="FF0000"/>
                </a:solidFill>
                <a:ea typeface="楷体" panose="02010609060101010101" pitchFamily="49" charset="-122"/>
                <a:cs typeface="Times New Roman" panose="02020603050405020304" pitchFamily="18" charset="0"/>
              </a:rPr>
              <a:t>C3S MME</a:t>
            </a:r>
            <a:endParaRPr lang="zh-CN" altLang="en-US" sz="1600" dirty="0">
              <a:solidFill>
                <a:srgbClr val="FF0000"/>
              </a:solidFill>
            </a:endParaRPr>
          </a:p>
        </p:txBody>
      </p:sp>
      <p:sp>
        <p:nvSpPr>
          <p:cNvPr id="13" name="矩形 12">
            <a:extLst>
              <a:ext uri="{FF2B5EF4-FFF2-40B4-BE49-F238E27FC236}">
                <a16:creationId xmlns:a16="http://schemas.microsoft.com/office/drawing/2014/main" id="{EC10B606-3AD7-4566-A935-1D5374736392}"/>
              </a:ext>
            </a:extLst>
          </p:cNvPr>
          <p:cNvSpPr/>
          <p:nvPr/>
        </p:nvSpPr>
        <p:spPr>
          <a:xfrm>
            <a:off x="1651980" y="14709"/>
            <a:ext cx="7074374" cy="461665"/>
          </a:xfrm>
          <a:prstGeom prst="rect">
            <a:avLst/>
          </a:prstGeom>
        </p:spPr>
        <p:txBody>
          <a:bodyPr wrap="non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Evaluation of prediction performance with SMART </a:t>
            </a:r>
            <a:endParaRPr kumimoji="1" lang="zh-CN" altLang="en-US" sz="2400" b="1" kern="0" dirty="0">
              <a:solidFill>
                <a:srgbClr val="FF0000"/>
              </a:solidFill>
              <a:ea typeface="黑体" panose="02010609060101010101" pitchFamily="49" charset="-122"/>
              <a:cs typeface="Times New Roman" panose="02020603050405020304" pitchFamily="18" charset="0"/>
            </a:endParaRPr>
          </a:p>
        </p:txBody>
      </p:sp>
      <p:sp>
        <p:nvSpPr>
          <p:cNvPr id="14" name="文本框 13">
            <a:extLst>
              <a:ext uri="{FF2B5EF4-FFF2-40B4-BE49-F238E27FC236}">
                <a16:creationId xmlns:a16="http://schemas.microsoft.com/office/drawing/2014/main" id="{94213E98-71F5-416F-B573-85CE1B42BEF5}"/>
              </a:ext>
            </a:extLst>
          </p:cNvPr>
          <p:cNvSpPr txBox="1"/>
          <p:nvPr/>
        </p:nvSpPr>
        <p:spPr>
          <a:xfrm>
            <a:off x="611105" y="632777"/>
            <a:ext cx="8792280" cy="622158"/>
          </a:xfrm>
          <a:prstGeom prst="rect">
            <a:avLst/>
          </a:prstGeom>
          <a:noFill/>
        </p:spPr>
        <p:txBody>
          <a:bodyPr wrap="none" rtlCol="0">
            <a:spAutoFit/>
          </a:bodyPr>
          <a:lstStyle/>
          <a:p>
            <a:pPr algn="ctr" defTabSz="685800" eaLnBrk="1" fontAlgn="auto" hangingPunct="1">
              <a:lnSpc>
                <a:spcPct val="120000"/>
              </a:lnSpc>
              <a:spcBef>
                <a:spcPts val="0"/>
              </a:spcBef>
              <a:spcAft>
                <a:spcPts val="0"/>
              </a:spcAft>
            </a:pPr>
            <a:r>
              <a:rPr lang="en-US" altLang="zh-CN" sz="1500" b="1" dirty="0">
                <a:ea typeface="楷体" panose="02010609060101010101" pitchFamily="49" charset="-122"/>
                <a:cs typeface="Times New Roman" panose="02020603050405020304" pitchFamily="18" charset="0"/>
              </a:rPr>
              <a:t>Uncentered </a:t>
            </a:r>
            <a:r>
              <a:rPr lang="en-US" altLang="zh-CN" sz="1500" b="1" dirty="0">
                <a:solidFill>
                  <a:srgbClr val="FF0000"/>
                </a:solidFill>
                <a:ea typeface="楷体" panose="02010609060101010101" pitchFamily="49" charset="-122"/>
                <a:cs typeface="Times New Roman" panose="02020603050405020304" pitchFamily="18" charset="0"/>
              </a:rPr>
              <a:t>TCC</a:t>
            </a:r>
            <a:r>
              <a:rPr lang="en-US" altLang="zh-CN" sz="1500" b="1" dirty="0">
                <a:ea typeface="楷体" panose="02010609060101010101" pitchFamily="49" charset="-122"/>
                <a:cs typeface="Times New Roman" panose="02020603050405020304" pitchFamily="18" charset="0"/>
              </a:rPr>
              <a:t> skills at a one season lead for global seasonal PRECIP anomalies by </a:t>
            </a:r>
            <a:r>
              <a:rPr lang="en-US" altLang="zh-CN" sz="1500" b="1" dirty="0">
                <a:solidFill>
                  <a:srgbClr val="FF0000"/>
                </a:solidFill>
                <a:ea typeface="楷体" panose="02010609060101010101" pitchFamily="49" charset="-122"/>
                <a:cs typeface="Times New Roman" panose="02020603050405020304" pitchFamily="18" charset="0"/>
              </a:rPr>
              <a:t>SMART-PSM-SPS</a:t>
            </a:r>
            <a:r>
              <a:rPr lang="en-US" altLang="zh-CN" sz="1500" b="1" dirty="0">
                <a:ea typeface="楷体" panose="02010609060101010101" pitchFamily="49" charset="-122"/>
                <a:cs typeface="Times New Roman" panose="02020603050405020304" pitchFamily="18" charset="0"/>
              </a:rPr>
              <a:t>,</a:t>
            </a:r>
            <a:r>
              <a:rPr lang="zh-CN" altLang="en-US" sz="1500" b="1" dirty="0">
                <a:ea typeface="楷体" panose="02010609060101010101" pitchFamily="49" charset="-122"/>
                <a:cs typeface="Times New Roman" panose="02020603050405020304" pitchFamily="18" charset="0"/>
              </a:rPr>
              <a:t> </a:t>
            </a:r>
            <a:endParaRPr lang="en-US" altLang="zh-CN" sz="1500" b="1" dirty="0">
              <a:ea typeface="楷体" panose="02010609060101010101" pitchFamily="49" charset="-122"/>
              <a:cs typeface="Times New Roman" panose="02020603050405020304" pitchFamily="18" charset="0"/>
            </a:endParaRPr>
          </a:p>
          <a:p>
            <a:pPr algn="ctr" defTabSz="685800" eaLnBrk="1" fontAlgn="auto" hangingPunct="1">
              <a:lnSpc>
                <a:spcPct val="120000"/>
              </a:lnSpc>
              <a:spcBef>
                <a:spcPts val="0"/>
              </a:spcBef>
              <a:spcAft>
                <a:spcPts val="0"/>
              </a:spcAft>
            </a:pPr>
            <a:r>
              <a:rPr lang="en-US" altLang="zh-CN" sz="1500" b="1" dirty="0">
                <a:ea typeface="楷体" panose="02010609060101010101" pitchFamily="49" charset="-122"/>
                <a:cs typeface="Times New Roman" panose="02020603050405020304" pitchFamily="18" charset="0"/>
              </a:rPr>
              <a:t>as</a:t>
            </a:r>
            <a:r>
              <a:rPr lang="zh-CN" altLang="en-US" sz="1500" b="1" dirty="0">
                <a:ea typeface="楷体" panose="02010609060101010101" pitchFamily="49" charset="-122"/>
                <a:cs typeface="Times New Roman" panose="02020603050405020304" pitchFamily="18" charset="0"/>
              </a:rPr>
              <a:t> </a:t>
            </a:r>
            <a:r>
              <a:rPr lang="en-US" altLang="zh-CN" sz="1500" b="1" dirty="0">
                <a:ea typeface="楷体" panose="02010609060101010101" pitchFamily="49" charset="-122"/>
                <a:cs typeface="Times New Roman" panose="02020603050405020304" pitchFamily="18" charset="0"/>
              </a:rPr>
              <a:t>compared</a:t>
            </a:r>
            <a:r>
              <a:rPr lang="zh-CN" altLang="en-US" sz="1500" b="1" dirty="0">
                <a:ea typeface="楷体" panose="02010609060101010101" pitchFamily="49" charset="-122"/>
                <a:cs typeface="Times New Roman" panose="02020603050405020304" pitchFamily="18" charset="0"/>
              </a:rPr>
              <a:t> </a:t>
            </a:r>
            <a:r>
              <a:rPr lang="en-US" altLang="zh-CN" sz="1500" b="1" dirty="0">
                <a:ea typeface="楷体" panose="02010609060101010101" pitchFamily="49" charset="-122"/>
                <a:cs typeface="Times New Roman" panose="02020603050405020304" pitchFamily="18" charset="0"/>
              </a:rPr>
              <a:t>with</a:t>
            </a:r>
            <a:r>
              <a:rPr lang="zh-CN" altLang="en-US" sz="1500" b="1" dirty="0">
                <a:ea typeface="楷体" panose="02010609060101010101" pitchFamily="49" charset="-122"/>
                <a:cs typeface="Times New Roman" panose="02020603050405020304" pitchFamily="18" charset="0"/>
              </a:rPr>
              <a:t> </a:t>
            </a:r>
            <a:r>
              <a:rPr lang="en-US" altLang="zh-CN" sz="1500" b="1" dirty="0">
                <a:ea typeface="楷体" panose="02010609060101010101" pitchFamily="49" charset="-122"/>
                <a:cs typeface="Times New Roman" panose="02020603050405020304" pitchFamily="18" charset="0"/>
              </a:rPr>
              <a:t>those</a:t>
            </a:r>
            <a:r>
              <a:rPr lang="zh-CN" altLang="en-US" sz="1500" b="1" dirty="0">
                <a:ea typeface="楷体" panose="02010609060101010101" pitchFamily="49" charset="-122"/>
                <a:cs typeface="Times New Roman" panose="02020603050405020304" pitchFamily="18" charset="0"/>
              </a:rPr>
              <a:t> </a:t>
            </a:r>
            <a:r>
              <a:rPr lang="en-US" altLang="zh-CN" sz="1500" b="1" dirty="0">
                <a:ea typeface="楷体" panose="02010609060101010101" pitchFamily="49" charset="-122"/>
                <a:cs typeface="Times New Roman" panose="02020603050405020304" pitchFamily="18" charset="0"/>
              </a:rPr>
              <a:t>by </a:t>
            </a:r>
            <a:r>
              <a:rPr lang="en-US" altLang="zh-CN" sz="1500" b="1" dirty="0">
                <a:solidFill>
                  <a:srgbClr val="FF0000"/>
                </a:solidFill>
                <a:ea typeface="楷体" panose="02010609060101010101" pitchFamily="49" charset="-122"/>
                <a:cs typeface="Times New Roman" panose="02020603050405020304" pitchFamily="18" charset="0"/>
              </a:rPr>
              <a:t>MME of 8 C3S’s CGCMs </a:t>
            </a:r>
            <a:r>
              <a:rPr lang="en-US" altLang="zh-CN" sz="1500" b="1" dirty="0">
                <a:ea typeface="楷体" panose="02010609060101010101" pitchFamily="49" charset="-122"/>
                <a:cs typeface="Times New Roman" panose="02020603050405020304" pitchFamily="18" charset="0"/>
              </a:rPr>
              <a:t>(1993-2016)</a:t>
            </a:r>
            <a:endParaRPr lang="zh-CN" altLang="en-US" sz="1500" b="1" dirty="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7919826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3">
            <a:extLst>
              <a:ext uri="{FF2B5EF4-FFF2-40B4-BE49-F238E27FC236}">
                <a16:creationId xmlns:a16="http://schemas.microsoft.com/office/drawing/2014/main" id="{50A861F8-3FAC-4278-80B2-81B4F7EC161D}"/>
              </a:ext>
            </a:extLst>
          </p:cNvPr>
          <p:cNvSpPr txBox="1">
            <a:spLocks/>
          </p:cNvSpPr>
          <p:nvPr/>
        </p:nvSpPr>
        <p:spPr bwMode="auto">
          <a:xfrm>
            <a:off x="1695624" y="193204"/>
            <a:ext cx="8001024" cy="5278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lstStyle/>
          <a:p>
            <a:pPr algn="ctr" defTabSz="779252" eaLnBrk="1" hangingPunct="1">
              <a:lnSpc>
                <a:spcPct val="90000"/>
              </a:lnSpc>
              <a:defRPr/>
            </a:pPr>
            <a:r>
              <a:rPr kumimoji="1" lang="en-US" altLang="zh-CN" sz="2700" b="1" dirty="0">
                <a:solidFill>
                  <a:srgbClr val="0432FF"/>
                </a:solidFill>
                <a:ea typeface="SimHei" panose="02010609060101010101" pitchFamily="49" charset="-122"/>
                <a:cs typeface="Times New Roman" panose="02020603050405020304" pitchFamily="18" charset="0"/>
              </a:rPr>
              <a:t>Summary</a:t>
            </a:r>
            <a:endParaRPr kumimoji="1" lang="zh-CN" altLang="en-US" sz="2700" b="1" dirty="0">
              <a:solidFill>
                <a:srgbClr val="0432FF"/>
              </a:solidFill>
              <a:ea typeface="SimHei" panose="02010609060101010101" pitchFamily="49" charset="-122"/>
              <a:cs typeface="Times New Roman" panose="02020603050405020304" pitchFamily="18" charset="0"/>
            </a:endParaRPr>
          </a:p>
        </p:txBody>
      </p:sp>
      <p:sp>
        <p:nvSpPr>
          <p:cNvPr id="6" name="文本框 5">
            <a:extLst>
              <a:ext uri="{FF2B5EF4-FFF2-40B4-BE49-F238E27FC236}">
                <a16:creationId xmlns:a16="http://schemas.microsoft.com/office/drawing/2014/main" id="{C5FCEF16-28C5-4569-B1F8-BD000F452DF3}"/>
              </a:ext>
            </a:extLst>
          </p:cNvPr>
          <p:cNvSpPr txBox="1"/>
          <p:nvPr/>
        </p:nvSpPr>
        <p:spPr>
          <a:xfrm>
            <a:off x="1407592" y="1057300"/>
            <a:ext cx="8352928" cy="4247317"/>
          </a:xfrm>
          <a:prstGeom prst="rect">
            <a:avLst/>
          </a:prstGeom>
          <a:noFill/>
        </p:spPr>
        <p:txBody>
          <a:bodyPr wrap="square">
            <a:spAutoFit/>
          </a:bodyPr>
          <a:lstStyle/>
          <a:p>
            <a:pPr marL="285750" indent="-285750">
              <a:spcAft>
                <a:spcPts val="600"/>
              </a:spcAft>
              <a:buFont typeface="Wingdings" panose="05000000000000000000" pitchFamily="2" charset="2"/>
              <a:buChar char="u"/>
            </a:pPr>
            <a:r>
              <a:rPr lang="en-US" altLang="zh-CN" sz="1500" b="1" dirty="0"/>
              <a:t>The high complexity of climate variability, characterized by the coexistence of multiple timescales, the combined influence of multiple climate modes, and interference from nonlinear chaotic variability, is particularly pronounced in East Asia. This poses significant challenges to current climate prediction theories and techniques.</a:t>
            </a:r>
          </a:p>
          <a:p>
            <a:pPr marL="285750" indent="-285750">
              <a:spcAft>
                <a:spcPts val="600"/>
              </a:spcAft>
              <a:buFont typeface="Wingdings" panose="05000000000000000000" pitchFamily="2" charset="2"/>
              <a:buChar char="u"/>
            </a:pPr>
            <a:r>
              <a:rPr lang="en-US" altLang="zh-CN" sz="1500" b="1" dirty="0"/>
              <a:t>After 15 years of effort, we proposed the </a:t>
            </a:r>
            <a:r>
              <a:rPr lang="en-US" altLang="zh-CN" sz="1500" b="1" dirty="0">
                <a:solidFill>
                  <a:srgbClr val="0432FF"/>
                </a:solidFill>
              </a:rPr>
              <a:t>SMART climate prediction principle </a:t>
            </a:r>
            <a:r>
              <a:rPr lang="en-US" altLang="zh-CN" sz="1500" b="1" dirty="0"/>
              <a:t>based on climate predictability theory, and developed </a:t>
            </a:r>
            <a:r>
              <a:rPr lang="en-US" altLang="zh-CN" sz="1500" b="1" dirty="0">
                <a:solidFill>
                  <a:srgbClr val="0432FF"/>
                </a:solidFill>
              </a:rPr>
              <a:t>SMART seasonal and </a:t>
            </a:r>
            <a:r>
              <a:rPr lang="en-US" altLang="zh-CN" sz="1500" b="1" dirty="0" err="1">
                <a:solidFill>
                  <a:srgbClr val="0432FF"/>
                </a:solidFill>
              </a:rPr>
              <a:t>subseasonal</a:t>
            </a:r>
            <a:r>
              <a:rPr lang="en-US" altLang="zh-CN" sz="1500" b="1" dirty="0">
                <a:solidFill>
                  <a:srgbClr val="0432FF"/>
                </a:solidFill>
              </a:rPr>
              <a:t> prediction systems </a:t>
            </a:r>
            <a:r>
              <a:rPr lang="en-US" altLang="zh-CN" sz="1500" b="1" dirty="0"/>
              <a:t>that integrates physics-statistics, dynamics-statistics combination, and physics-statistics-AI approaches, along with </a:t>
            </a:r>
            <a:r>
              <a:rPr lang="en-US" altLang="zh-CN" sz="1500" b="1" dirty="0">
                <a:solidFill>
                  <a:srgbClr val="0432FF"/>
                </a:solidFill>
              </a:rPr>
              <a:t>its integrated system (</a:t>
            </a:r>
            <a:r>
              <a:rPr lang="en-US" altLang="zh-CN" sz="1500" b="1" dirty="0" err="1">
                <a:solidFill>
                  <a:srgbClr val="0432FF"/>
                </a:solidFill>
              </a:rPr>
              <a:t>iSMART</a:t>
            </a:r>
            <a:r>
              <a:rPr lang="en-US" altLang="zh-CN" sz="1500" b="1" dirty="0">
                <a:solidFill>
                  <a:srgbClr val="0432FF"/>
                </a:solidFill>
              </a:rPr>
              <a:t>).</a:t>
            </a:r>
          </a:p>
          <a:p>
            <a:pPr marL="285750" indent="-285750">
              <a:spcAft>
                <a:spcPts val="600"/>
              </a:spcAft>
              <a:buFont typeface="Wingdings" panose="05000000000000000000" pitchFamily="2" charset="2"/>
              <a:buChar char="u"/>
            </a:pPr>
            <a:r>
              <a:rPr lang="en-US" altLang="zh-CN" sz="1500" b="1" dirty="0"/>
              <a:t>Although the predictability of climate anomalies in East Asia is low due to atmospheric chaos, </a:t>
            </a:r>
            <a:r>
              <a:rPr lang="en-US" altLang="zh-CN" sz="1500" b="1" dirty="0">
                <a:solidFill>
                  <a:srgbClr val="0432FF"/>
                </a:solidFill>
              </a:rPr>
              <a:t>the SMART climate prediction principle and system—based on the optimal combination of predictable tropical &amp; extratropical climate modes (SMs) and the relative tendency of anomalies (ART)—can effectively break through bottlenecks restricting climate prediction accuracy</a:t>
            </a:r>
            <a:r>
              <a:rPr lang="en-US" altLang="zh-CN" sz="1500" b="1" dirty="0"/>
              <a:t>, thereby significantly improving the accuracy of climate predictions in China, and even globe.</a:t>
            </a:r>
          </a:p>
          <a:p>
            <a:pPr marL="285750" indent="-285750">
              <a:buFont typeface="Wingdings" panose="05000000000000000000" pitchFamily="2" charset="2"/>
              <a:buChar char="u"/>
            </a:pPr>
            <a:r>
              <a:rPr lang="en-US" altLang="zh-CN" sz="1500" b="1" dirty="0"/>
              <a:t>The integration of SMART climate prediction with artificial intelligence, termed “SAMRT AI" climate prediction, represents a direction requiring further exploration. This includes AI-based identification of SMs, nonlinear SMART modeling with AI, and the combination of MME with SMART models.</a:t>
            </a:r>
            <a:endParaRPr lang="zh-CN" altLang="en-US" sz="1500" b="1" dirty="0"/>
          </a:p>
        </p:txBody>
      </p:sp>
    </p:spTree>
    <p:extLst>
      <p:ext uri="{BB962C8B-B14F-4D97-AF65-F5344CB8AC3E}">
        <p14:creationId xmlns:p14="http://schemas.microsoft.com/office/powerpoint/2010/main" val="21513366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0EB25C9-69C8-4F2E-9C28-F49065454F1A}"/>
              </a:ext>
            </a:extLst>
          </p:cNvPr>
          <p:cNvPicPr>
            <a:picLocks noChangeAspect="1"/>
          </p:cNvPicPr>
          <p:nvPr/>
        </p:nvPicPr>
        <p:blipFill>
          <a:blip r:embed="rId3"/>
          <a:stretch>
            <a:fillRect/>
          </a:stretch>
        </p:blipFill>
        <p:spPr>
          <a:xfrm>
            <a:off x="687512" y="1504508"/>
            <a:ext cx="7236296" cy="4091435"/>
          </a:xfrm>
          <a:prstGeom prst="rect">
            <a:avLst/>
          </a:prstGeom>
        </p:spPr>
      </p:pic>
      <p:pic>
        <p:nvPicPr>
          <p:cNvPr id="10" name="图片 9">
            <a:extLst>
              <a:ext uri="{FF2B5EF4-FFF2-40B4-BE49-F238E27FC236}">
                <a16:creationId xmlns:a16="http://schemas.microsoft.com/office/drawing/2014/main" id="{DCCFED2B-28F2-4987-8C85-3F3461D3F405}"/>
              </a:ext>
            </a:extLst>
          </p:cNvPr>
          <p:cNvPicPr>
            <a:picLocks noChangeAspect="1"/>
          </p:cNvPicPr>
          <p:nvPr/>
        </p:nvPicPr>
        <p:blipFill>
          <a:blip r:embed="rId4"/>
          <a:stretch>
            <a:fillRect/>
          </a:stretch>
        </p:blipFill>
        <p:spPr>
          <a:xfrm>
            <a:off x="7955357" y="2713484"/>
            <a:ext cx="2147175" cy="2249548"/>
          </a:xfrm>
          <a:prstGeom prst="rect">
            <a:avLst/>
          </a:prstGeom>
        </p:spPr>
      </p:pic>
      <p:sp>
        <p:nvSpPr>
          <p:cNvPr id="11" name="文本框 10">
            <a:extLst>
              <a:ext uri="{FF2B5EF4-FFF2-40B4-BE49-F238E27FC236}">
                <a16:creationId xmlns:a16="http://schemas.microsoft.com/office/drawing/2014/main" id="{62FE61DC-C676-4C6D-82B2-36278FF73DA8}"/>
              </a:ext>
            </a:extLst>
          </p:cNvPr>
          <p:cNvSpPr txBox="1"/>
          <p:nvPr/>
        </p:nvSpPr>
        <p:spPr>
          <a:xfrm>
            <a:off x="8199383" y="1688860"/>
            <a:ext cx="1659121" cy="830997"/>
          </a:xfrm>
          <a:prstGeom prst="rect">
            <a:avLst/>
          </a:prstGeom>
          <a:noFill/>
        </p:spPr>
        <p:txBody>
          <a:bodyPr wrap="square">
            <a:spAutoFit/>
          </a:bodyPr>
          <a:lstStyle/>
          <a:p>
            <a:pPr algn="ctr"/>
            <a:r>
              <a:rPr lang="en-US" altLang="zh-CN" sz="1600" b="1" dirty="0">
                <a:solidFill>
                  <a:srgbClr val="002060"/>
                </a:solidFill>
                <a:highlight>
                  <a:srgbClr val="FFFF00"/>
                </a:highlight>
                <a:ea typeface="黑体" pitchFamily="49" charset="-122"/>
                <a:cs typeface="Times New Roman" panose="02020603050405020304" pitchFamily="18" charset="0"/>
              </a:rPr>
              <a:t>Actual precipitation anomalies</a:t>
            </a:r>
            <a:endParaRPr lang="zh-CN" altLang="en-US" sz="1600" b="1" dirty="0">
              <a:solidFill>
                <a:srgbClr val="002060"/>
              </a:solidFill>
              <a:highlight>
                <a:srgbClr val="FFFF00"/>
              </a:highlight>
              <a:ea typeface="黑体" pitchFamily="49" charset="-122"/>
              <a:cs typeface="Times New Roman" panose="02020603050405020304" pitchFamily="18" charset="0"/>
            </a:endParaRPr>
          </a:p>
        </p:txBody>
      </p:sp>
      <p:sp>
        <p:nvSpPr>
          <p:cNvPr id="12" name="矩形 11">
            <a:extLst>
              <a:ext uri="{FF2B5EF4-FFF2-40B4-BE49-F238E27FC236}">
                <a16:creationId xmlns:a16="http://schemas.microsoft.com/office/drawing/2014/main" id="{6EDA25FE-F55C-4B6B-844B-0E1DCAFFF223}"/>
              </a:ext>
            </a:extLst>
          </p:cNvPr>
          <p:cNvSpPr/>
          <p:nvPr/>
        </p:nvSpPr>
        <p:spPr>
          <a:xfrm>
            <a:off x="988205" y="532382"/>
            <a:ext cx="8484283" cy="584775"/>
          </a:xfrm>
          <a:prstGeom prst="rect">
            <a:avLst/>
          </a:prstGeom>
        </p:spPr>
        <p:txBody>
          <a:bodyPr wrap="square">
            <a:spAutoFit/>
          </a:bodyPr>
          <a:lstStyle/>
          <a:p>
            <a:pPr algn="ctr"/>
            <a:r>
              <a:rPr lang="en-US" altLang="zh-CN" sz="1600" b="1" dirty="0">
                <a:solidFill>
                  <a:srgbClr val="0000FF"/>
                </a:solidFill>
                <a:ea typeface="黑体" pitchFamily="49" charset="-122"/>
                <a:cs typeface="Times New Roman" panose="02020603050405020304" pitchFamily="18" charset="0"/>
              </a:rPr>
              <a:t>Annual meeting of </a:t>
            </a:r>
            <a:r>
              <a:rPr lang="en-US" altLang="zh-CN" sz="1600" b="1" dirty="0">
                <a:solidFill>
                  <a:srgbClr val="FF0000"/>
                </a:solidFill>
                <a:ea typeface="黑体" pitchFamily="49" charset="-122"/>
                <a:cs typeface="Times New Roman" panose="02020603050405020304" pitchFamily="18" charset="0"/>
              </a:rPr>
              <a:t>national joint major climate prediction consultation </a:t>
            </a:r>
            <a:r>
              <a:rPr lang="en-US" altLang="zh-CN" sz="1600" b="1" dirty="0">
                <a:solidFill>
                  <a:srgbClr val="0000FF"/>
                </a:solidFill>
                <a:ea typeface="黑体" pitchFamily="49" charset="-122"/>
                <a:cs typeface="Times New Roman" panose="02020603050405020304" pitchFamily="18" charset="0"/>
              </a:rPr>
              <a:t>held in March of  2025, </a:t>
            </a:r>
          </a:p>
          <a:p>
            <a:pPr algn="ctr"/>
            <a:r>
              <a:rPr lang="en-US" altLang="zh-CN" sz="1600" b="1" dirty="0">
                <a:solidFill>
                  <a:srgbClr val="0000FF"/>
                </a:solidFill>
                <a:ea typeface="黑体" pitchFamily="49" charset="-122"/>
                <a:cs typeface="Times New Roman" panose="02020603050405020304" pitchFamily="18" charset="0"/>
              </a:rPr>
              <a:t>for coming JJA China PRECIP anomalies (</a:t>
            </a:r>
            <a:r>
              <a:rPr lang="en-US" altLang="zh-CN" sz="1600" b="1" dirty="0">
                <a:solidFill>
                  <a:srgbClr val="FF0000"/>
                </a:solidFill>
                <a:ea typeface="黑体" pitchFamily="49" charset="-122"/>
                <a:cs typeface="Times New Roman" panose="02020603050405020304" pitchFamily="18" charset="0"/>
              </a:rPr>
              <a:t>2025</a:t>
            </a:r>
            <a:r>
              <a:rPr lang="en-US" altLang="zh-CN" sz="1600" b="1" dirty="0">
                <a:solidFill>
                  <a:srgbClr val="0000FF"/>
                </a:solidFill>
                <a:ea typeface="黑体" pitchFamily="49" charset="-122"/>
                <a:cs typeface="Times New Roman" panose="02020603050405020304" pitchFamily="18" charset="0"/>
              </a:rPr>
              <a:t>)</a:t>
            </a:r>
          </a:p>
        </p:txBody>
      </p:sp>
      <p:sp>
        <p:nvSpPr>
          <p:cNvPr id="13" name="文本框 12">
            <a:extLst>
              <a:ext uri="{FF2B5EF4-FFF2-40B4-BE49-F238E27FC236}">
                <a16:creationId xmlns:a16="http://schemas.microsoft.com/office/drawing/2014/main" id="{47B46CC1-03E9-4079-B10C-D14C731FE80D}"/>
              </a:ext>
            </a:extLst>
          </p:cNvPr>
          <p:cNvSpPr txBox="1"/>
          <p:nvPr/>
        </p:nvSpPr>
        <p:spPr>
          <a:xfrm>
            <a:off x="508000" y="-22820"/>
            <a:ext cx="9144000" cy="565734"/>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tileRect/>
          </a:gradFill>
        </p:spPr>
        <p:txBody>
          <a:bodyPr wrap="square" anchor="ctr">
            <a:noAutofit/>
          </a:bodyPr>
          <a:lstStyle/>
          <a:p>
            <a:pPr algn="ctr">
              <a:spcBef>
                <a:spcPts val="500"/>
              </a:spcBef>
            </a:pPr>
            <a:endParaRPr kumimoji="1" lang="en-US" altLang="zh-CN" sz="2000" b="1" dirty="0">
              <a:solidFill>
                <a:srgbClr val="9999FF">
                  <a:lumMod val="50000"/>
                </a:srgbClr>
              </a:solidFill>
              <a:ea typeface="SimHei" panose="02010609060101010101" pitchFamily="49" charset="-122"/>
              <a:cs typeface="Times New Roman" panose="02020603050405020304" pitchFamily="18" charset="0"/>
            </a:endParaRPr>
          </a:p>
        </p:txBody>
      </p:sp>
      <p:sp>
        <p:nvSpPr>
          <p:cNvPr id="14" name="矩形 13">
            <a:extLst>
              <a:ext uri="{FF2B5EF4-FFF2-40B4-BE49-F238E27FC236}">
                <a16:creationId xmlns:a16="http://schemas.microsoft.com/office/drawing/2014/main" id="{122BAC7D-1BB7-4C38-A090-53BCB4AF5071}"/>
              </a:ext>
            </a:extLst>
          </p:cNvPr>
          <p:cNvSpPr/>
          <p:nvPr/>
        </p:nvSpPr>
        <p:spPr>
          <a:xfrm>
            <a:off x="1501279" y="34713"/>
            <a:ext cx="7454285" cy="461665"/>
          </a:xfrm>
          <a:prstGeom prst="rect">
            <a:avLst/>
          </a:prstGeom>
        </p:spPr>
        <p:txBody>
          <a:bodyPr wrap="none">
            <a:spAutoFit/>
          </a:bodyPr>
          <a:lstStyle/>
          <a:p>
            <a:pPr algn="ctr" eaLnBrk="1" fontAlgn="auto" hangingPunct="1">
              <a:spcBef>
                <a:spcPts val="0"/>
              </a:spcBef>
              <a:spcAft>
                <a:spcPts val="0"/>
              </a:spcAft>
              <a:defRPr/>
            </a:pPr>
            <a:r>
              <a:rPr kumimoji="1" lang="en-US" altLang="zh-CN" sz="2400" b="1" kern="0" dirty="0">
                <a:solidFill>
                  <a:srgbClr val="FF0000"/>
                </a:solidFill>
                <a:ea typeface="黑体" panose="02010609060101010101" pitchFamily="49" charset="-122"/>
                <a:cs typeface="Times New Roman" panose="02020603050405020304" pitchFamily="18" charset="0"/>
              </a:rPr>
              <a:t>Accurate climate prediction:</a:t>
            </a:r>
            <a:r>
              <a:rPr kumimoji="1" lang="zh-CN" altLang="en-US" sz="2400" b="1" kern="0" dirty="0">
                <a:solidFill>
                  <a:srgbClr val="FF0000"/>
                </a:solidFill>
                <a:ea typeface="黑体" panose="02010609060101010101" pitchFamily="49" charset="-122"/>
                <a:cs typeface="Times New Roman" panose="02020603050405020304" pitchFamily="18" charset="0"/>
              </a:rPr>
              <a:t> </a:t>
            </a:r>
            <a:r>
              <a:rPr kumimoji="1" lang="en-US" altLang="zh-CN" sz="2400" b="1" kern="0" dirty="0">
                <a:solidFill>
                  <a:srgbClr val="FF0000"/>
                </a:solidFill>
                <a:ea typeface="黑体" panose="02010609060101010101" pitchFamily="49" charset="-122"/>
                <a:cs typeface="Times New Roman" panose="02020603050405020304" pitchFamily="18" charset="0"/>
              </a:rPr>
              <a:t>Difficulties and challenges</a:t>
            </a:r>
            <a:endParaRPr kumimoji="1" lang="zh-CN" altLang="en-US" sz="2400" b="1" kern="0" dirty="0">
              <a:solidFill>
                <a:srgbClr val="FF0000"/>
              </a:solidFill>
              <a:ea typeface="黑体" panose="02010609060101010101" pitchFamily="49" charset="-122"/>
              <a:cs typeface="Times New Roman" panose="02020603050405020304" pitchFamily="18" charset="0"/>
            </a:endParaRPr>
          </a:p>
        </p:txBody>
      </p:sp>
      <p:sp>
        <p:nvSpPr>
          <p:cNvPr id="15" name="文本框 14">
            <a:extLst>
              <a:ext uri="{FF2B5EF4-FFF2-40B4-BE49-F238E27FC236}">
                <a16:creationId xmlns:a16="http://schemas.microsoft.com/office/drawing/2014/main" id="{B5D41AB8-D4F1-4E02-A883-0D35BDFFC1CC}"/>
              </a:ext>
            </a:extLst>
          </p:cNvPr>
          <p:cNvSpPr txBox="1"/>
          <p:nvPr/>
        </p:nvSpPr>
        <p:spPr>
          <a:xfrm>
            <a:off x="2631728" y="1146506"/>
            <a:ext cx="3960440" cy="338554"/>
          </a:xfrm>
          <a:prstGeom prst="rect">
            <a:avLst/>
          </a:prstGeom>
          <a:noFill/>
        </p:spPr>
        <p:txBody>
          <a:bodyPr wrap="square">
            <a:spAutoFit/>
          </a:bodyPr>
          <a:lstStyle/>
          <a:p>
            <a:pPr algn="ctr"/>
            <a:r>
              <a:rPr lang="en-US" altLang="zh-CN" sz="1600" b="1" dirty="0">
                <a:solidFill>
                  <a:srgbClr val="002060"/>
                </a:solidFill>
                <a:highlight>
                  <a:srgbClr val="FFFF00"/>
                </a:highlight>
                <a:ea typeface="黑体" pitchFamily="49" charset="-122"/>
                <a:cs typeface="Times New Roman" panose="02020603050405020304" pitchFamily="18" charset="0"/>
              </a:rPr>
              <a:t>Predicted precipitation anomalies</a:t>
            </a:r>
            <a:endParaRPr lang="zh-CN" altLang="en-US" sz="1600" dirty="0">
              <a:solidFill>
                <a:srgbClr val="002060"/>
              </a:solidFill>
              <a:highlight>
                <a:srgbClr val="FFFF00"/>
              </a:highlight>
            </a:endParaRPr>
          </a:p>
        </p:txBody>
      </p:sp>
    </p:spTree>
    <p:extLst>
      <p:ext uri="{BB962C8B-B14F-4D97-AF65-F5344CB8AC3E}">
        <p14:creationId xmlns:p14="http://schemas.microsoft.com/office/powerpoint/2010/main" val="2425796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844256" y="1133894"/>
            <a:ext cx="6900122" cy="4176464"/>
            <a:chOff x="3360" y="2112"/>
            <a:chExt cx="2736" cy="2020"/>
          </a:xfrm>
        </p:grpSpPr>
        <p:pic>
          <p:nvPicPr>
            <p:cNvPr id="74755" name="Picture 3" descr="y63"/>
            <p:cNvPicPr>
              <a:picLocks noChangeAspect="1" noChangeArrowheads="1"/>
            </p:cNvPicPr>
            <p:nvPr/>
          </p:nvPicPr>
          <p:blipFill>
            <a:blip r:embed="rId3" cstate="print"/>
            <a:srcRect b="43178"/>
            <a:stretch>
              <a:fillRect/>
            </a:stretch>
          </p:blipFill>
          <p:spPr bwMode="auto">
            <a:xfrm>
              <a:off x="3360" y="2112"/>
              <a:ext cx="2736" cy="2016"/>
            </a:xfrm>
            <a:prstGeom prst="rect">
              <a:avLst/>
            </a:prstGeom>
            <a:noFill/>
          </p:spPr>
        </p:pic>
        <p:sp>
          <p:nvSpPr>
            <p:cNvPr id="74756" name="Rectangle 4"/>
            <p:cNvSpPr>
              <a:spLocks noChangeArrowheads="1"/>
            </p:cNvSpPr>
            <p:nvPr/>
          </p:nvSpPr>
          <p:spPr bwMode="auto">
            <a:xfrm>
              <a:off x="3456" y="2160"/>
              <a:ext cx="2496" cy="1972"/>
            </a:xfrm>
            <a:prstGeom prst="rect">
              <a:avLst/>
            </a:prstGeom>
            <a:noFill/>
            <a:ln w="9525">
              <a:solidFill>
                <a:srgbClr val="3366CC"/>
              </a:solidFill>
              <a:miter lim="800000"/>
              <a:headEnd/>
              <a:tailEnd/>
            </a:ln>
            <a:effectLst/>
          </p:spPr>
          <p:txBody>
            <a:bodyPr wrap="none" anchor="ctr"/>
            <a:lstStyle/>
            <a:p>
              <a:endParaRPr lang="zh-CN" altLang="en-US"/>
            </a:p>
          </p:txBody>
        </p:sp>
      </p:grpSp>
      <p:sp>
        <p:nvSpPr>
          <p:cNvPr id="74757" name="Text Box 5"/>
          <p:cNvSpPr txBox="1">
            <a:spLocks noChangeArrowheads="1"/>
          </p:cNvSpPr>
          <p:nvPr/>
        </p:nvSpPr>
        <p:spPr bwMode="auto">
          <a:xfrm>
            <a:off x="1091307" y="2068583"/>
            <a:ext cx="840251" cy="386464"/>
          </a:xfrm>
          <a:prstGeom prst="rect">
            <a:avLst/>
          </a:prstGeom>
          <a:noFill/>
          <a:ln w="9525">
            <a:noFill/>
            <a:miter lim="800000"/>
            <a:headEnd/>
            <a:tailEnd/>
          </a:ln>
          <a:effectLst/>
        </p:spPr>
        <p:txBody>
          <a:bodyPr wrap="none" lIns="77925" tIns="38963" rIns="77925" bIns="38963">
            <a:spAutoFit/>
          </a:bodyPr>
          <a:lstStyle/>
          <a:p>
            <a:pPr algn="l" eaLnBrk="0" hangingPunct="0"/>
            <a:r>
              <a:rPr lang="en-US" altLang="zh-CN" sz="2000" dirty="0"/>
              <a:t>Spring</a:t>
            </a:r>
            <a:endParaRPr lang="zh-CN" altLang="en-US" sz="2000" dirty="0"/>
          </a:p>
        </p:txBody>
      </p:sp>
      <p:sp>
        <p:nvSpPr>
          <p:cNvPr id="74758" name="Text Box 6"/>
          <p:cNvSpPr txBox="1">
            <a:spLocks noChangeArrowheads="1"/>
          </p:cNvSpPr>
          <p:nvPr/>
        </p:nvSpPr>
        <p:spPr bwMode="auto">
          <a:xfrm>
            <a:off x="8386887" y="2184723"/>
            <a:ext cx="1024597" cy="386464"/>
          </a:xfrm>
          <a:prstGeom prst="rect">
            <a:avLst/>
          </a:prstGeom>
          <a:noFill/>
          <a:ln w="9525">
            <a:noFill/>
            <a:miter lim="800000"/>
            <a:headEnd/>
            <a:tailEnd/>
          </a:ln>
          <a:effectLst/>
        </p:spPr>
        <p:txBody>
          <a:bodyPr wrap="none" lIns="77925" tIns="38963" rIns="77925" bIns="38963">
            <a:spAutoFit/>
          </a:bodyPr>
          <a:lstStyle/>
          <a:p>
            <a:pPr algn="l" eaLnBrk="0" hangingPunct="0"/>
            <a:r>
              <a:rPr lang="en-US" altLang="zh-CN" sz="2000" dirty="0"/>
              <a:t>Summer</a:t>
            </a:r>
            <a:endParaRPr lang="zh-CN" altLang="en-US" sz="2000" dirty="0"/>
          </a:p>
        </p:txBody>
      </p:sp>
      <p:sp>
        <p:nvSpPr>
          <p:cNvPr id="74759" name="Text Box 7"/>
          <p:cNvSpPr txBox="1">
            <a:spLocks noChangeArrowheads="1"/>
          </p:cNvSpPr>
          <p:nvPr/>
        </p:nvSpPr>
        <p:spPr bwMode="auto">
          <a:xfrm>
            <a:off x="968367" y="3787484"/>
            <a:ext cx="1277969" cy="386464"/>
          </a:xfrm>
          <a:prstGeom prst="rect">
            <a:avLst/>
          </a:prstGeom>
          <a:noFill/>
          <a:ln w="9525">
            <a:noFill/>
            <a:miter lim="800000"/>
            <a:headEnd/>
            <a:tailEnd/>
          </a:ln>
          <a:effectLst/>
        </p:spPr>
        <p:txBody>
          <a:bodyPr wrap="square" lIns="77925" tIns="38963" rIns="77925" bIns="38963">
            <a:spAutoFit/>
          </a:bodyPr>
          <a:lstStyle/>
          <a:p>
            <a:pPr algn="l" eaLnBrk="0" hangingPunct="0"/>
            <a:r>
              <a:rPr lang="en-US" altLang="zh-CN" sz="2000" dirty="0"/>
              <a:t>Autumn</a:t>
            </a:r>
            <a:endParaRPr lang="zh-CN" altLang="en-US" sz="2000" dirty="0"/>
          </a:p>
        </p:txBody>
      </p:sp>
      <p:sp>
        <p:nvSpPr>
          <p:cNvPr id="74760" name="Text Box 8"/>
          <p:cNvSpPr txBox="1">
            <a:spLocks noChangeArrowheads="1"/>
          </p:cNvSpPr>
          <p:nvPr/>
        </p:nvSpPr>
        <p:spPr bwMode="auto">
          <a:xfrm>
            <a:off x="8470563" y="3594252"/>
            <a:ext cx="857244" cy="386464"/>
          </a:xfrm>
          <a:prstGeom prst="rect">
            <a:avLst/>
          </a:prstGeom>
          <a:noFill/>
          <a:ln w="9525">
            <a:noFill/>
            <a:miter lim="800000"/>
            <a:headEnd/>
            <a:tailEnd/>
          </a:ln>
          <a:effectLst/>
        </p:spPr>
        <p:txBody>
          <a:bodyPr wrap="none" lIns="77925" tIns="38963" rIns="77925" bIns="38963">
            <a:spAutoFit/>
          </a:bodyPr>
          <a:lstStyle/>
          <a:p>
            <a:pPr algn="l" eaLnBrk="0" hangingPunct="0"/>
            <a:r>
              <a:rPr lang="en-US" altLang="zh-CN" sz="2000" dirty="0"/>
              <a:t>Winter</a:t>
            </a:r>
            <a:endParaRPr lang="zh-CN" altLang="en-US" sz="2000" dirty="0"/>
          </a:p>
        </p:txBody>
      </p:sp>
      <p:sp>
        <p:nvSpPr>
          <p:cNvPr id="74762" name="Text Box 10"/>
          <p:cNvSpPr txBox="1">
            <a:spLocks noChangeArrowheads="1"/>
          </p:cNvSpPr>
          <p:nvPr/>
        </p:nvSpPr>
        <p:spPr bwMode="auto">
          <a:xfrm>
            <a:off x="2703736" y="5312021"/>
            <a:ext cx="5407306" cy="309519"/>
          </a:xfrm>
          <a:prstGeom prst="rect">
            <a:avLst/>
          </a:prstGeom>
          <a:noFill/>
          <a:ln w="9525">
            <a:noFill/>
            <a:miter lim="800000"/>
            <a:headEnd/>
            <a:tailEnd/>
          </a:ln>
          <a:effectLst/>
        </p:spPr>
        <p:txBody>
          <a:bodyPr wrap="square" lIns="77925" tIns="38963" rIns="77925" bIns="38963">
            <a:spAutoFit/>
          </a:bodyPr>
          <a:lstStyle/>
          <a:p>
            <a:pPr algn="ctr" eaLnBrk="0" hangingPunct="0"/>
            <a:r>
              <a:rPr lang="en-US" altLang="zh-CN" sz="1500" i="1" dirty="0"/>
              <a:t>Yang et al. (JC, 1998); Hassan et al. (MAP, 2004) </a:t>
            </a:r>
          </a:p>
        </p:txBody>
      </p:sp>
      <p:sp>
        <p:nvSpPr>
          <p:cNvPr id="12" name="Text Box 2"/>
          <p:cNvSpPr txBox="1">
            <a:spLocks noChangeArrowheads="1"/>
          </p:cNvSpPr>
          <p:nvPr/>
        </p:nvSpPr>
        <p:spPr bwMode="auto">
          <a:xfrm>
            <a:off x="811238" y="577786"/>
            <a:ext cx="8537523" cy="571129"/>
          </a:xfrm>
          <a:prstGeom prst="rect">
            <a:avLst/>
          </a:prstGeom>
          <a:noFill/>
          <a:ln w="9525">
            <a:noFill/>
            <a:miter lim="800000"/>
            <a:headEnd/>
            <a:tailEnd/>
          </a:ln>
          <a:effectLst/>
        </p:spPr>
        <p:txBody>
          <a:bodyPr wrap="square" lIns="77925" tIns="38963" rIns="77925" bIns="38963">
            <a:spAutoFit/>
          </a:bodyPr>
          <a:lstStyle/>
          <a:p>
            <a:pPr algn="ctr"/>
            <a:r>
              <a:rPr lang="en-US" altLang="zh-CN" sz="1600" b="1" dirty="0">
                <a:solidFill>
                  <a:srgbClr val="0000FF"/>
                </a:solidFill>
                <a:latin typeface="Book Antiqua" pitchFamily="18" charset="0"/>
                <a:ea typeface="黑体" pitchFamily="2" charset="-122"/>
                <a:cs typeface="隶书" charset="0"/>
              </a:rPr>
              <a:t>Potential predictability of seasonal T850 anomalies identified with </a:t>
            </a:r>
            <a:r>
              <a:rPr lang="en-US" altLang="zh-CN" sz="1600" b="1" i="1" dirty="0">
                <a:solidFill>
                  <a:srgbClr val="0000FF"/>
                </a:solidFill>
                <a:latin typeface="Book Antiqua" pitchFamily="18" charset="0"/>
                <a:ea typeface="黑体" pitchFamily="2" charset="-122"/>
                <a:cs typeface="隶书" charset="0"/>
              </a:rPr>
              <a:t>reproducible climate mode</a:t>
            </a:r>
            <a:r>
              <a:rPr lang="en-US" altLang="zh-CN" sz="1600" b="1" dirty="0">
                <a:solidFill>
                  <a:srgbClr val="0000FF"/>
                </a:solidFill>
                <a:latin typeface="Book Antiqua" pitchFamily="18" charset="0"/>
                <a:ea typeface="黑体" pitchFamily="2" charset="-122"/>
                <a:cs typeface="隶书" charset="0"/>
              </a:rPr>
              <a:t>-signal-to-noise ratio from AMIP hindcasts with prescribed SSTA</a:t>
            </a:r>
          </a:p>
        </p:txBody>
      </p:sp>
      <p:sp>
        <p:nvSpPr>
          <p:cNvPr id="14" name="文本框 13">
            <a:extLst>
              <a:ext uri="{FF2B5EF4-FFF2-40B4-BE49-F238E27FC236}">
                <a16:creationId xmlns:a16="http://schemas.microsoft.com/office/drawing/2014/main" id="{664CC40E-4280-4DA2-ADFD-943D92DF43E2}"/>
              </a:ext>
            </a:extLst>
          </p:cNvPr>
          <p:cNvSpPr txBox="1"/>
          <p:nvPr/>
        </p:nvSpPr>
        <p:spPr>
          <a:xfrm>
            <a:off x="508000" y="-22820"/>
            <a:ext cx="9144000" cy="565734"/>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tileRect/>
          </a:gradFill>
        </p:spPr>
        <p:txBody>
          <a:bodyPr wrap="square" anchor="ctr">
            <a:noAutofit/>
          </a:bodyPr>
          <a:lstStyle/>
          <a:p>
            <a:pPr algn="ctr">
              <a:spcBef>
                <a:spcPts val="500"/>
              </a:spcBef>
            </a:pPr>
            <a:endParaRPr kumimoji="1" lang="en-US" altLang="zh-CN" sz="2000" b="1" dirty="0">
              <a:solidFill>
                <a:srgbClr val="9999FF">
                  <a:lumMod val="50000"/>
                </a:srgbClr>
              </a:solidFill>
              <a:ea typeface="SimHei" panose="02010609060101010101" pitchFamily="49" charset="-122"/>
              <a:cs typeface="Times New Roman" panose="02020603050405020304" pitchFamily="18" charset="0"/>
            </a:endParaRPr>
          </a:p>
        </p:txBody>
      </p:sp>
      <p:sp>
        <p:nvSpPr>
          <p:cNvPr id="15" name="矩形 14">
            <a:extLst>
              <a:ext uri="{FF2B5EF4-FFF2-40B4-BE49-F238E27FC236}">
                <a16:creationId xmlns:a16="http://schemas.microsoft.com/office/drawing/2014/main" id="{63D9AC84-CBA9-4D02-AE44-98537738E275}"/>
              </a:ext>
            </a:extLst>
          </p:cNvPr>
          <p:cNvSpPr/>
          <p:nvPr/>
        </p:nvSpPr>
        <p:spPr>
          <a:xfrm>
            <a:off x="828024" y="34713"/>
            <a:ext cx="8800806" cy="400110"/>
          </a:xfrm>
          <a:prstGeom prst="rect">
            <a:avLst/>
          </a:prstGeom>
        </p:spPr>
        <p:txBody>
          <a:bodyPr wrap="none">
            <a:spAutoFit/>
          </a:bodyPr>
          <a:lstStyle/>
          <a:p>
            <a:pPr algn="ctr" eaLnBrk="1" fontAlgn="auto" hangingPunct="1">
              <a:spcBef>
                <a:spcPts val="0"/>
              </a:spcBef>
              <a:spcAft>
                <a:spcPts val="0"/>
              </a:spcAft>
              <a:defRPr/>
            </a:pPr>
            <a:r>
              <a:rPr kumimoji="1" lang="en-US" altLang="zh-CN" sz="2000" b="1" kern="0" dirty="0">
                <a:solidFill>
                  <a:srgbClr val="FF0000"/>
                </a:solidFill>
                <a:ea typeface="黑体" panose="02010609060101010101" pitchFamily="49" charset="-122"/>
                <a:cs typeface="Times New Roman" panose="02020603050405020304" pitchFamily="18" charset="0"/>
              </a:rPr>
              <a:t>Accurate climate prediction:</a:t>
            </a:r>
            <a:r>
              <a:rPr kumimoji="1" lang="zh-CN" altLang="en-US" sz="2000" b="1" kern="0" dirty="0">
                <a:solidFill>
                  <a:srgbClr val="FF0000"/>
                </a:solidFill>
                <a:ea typeface="黑体" panose="02010609060101010101" pitchFamily="49" charset="-122"/>
                <a:cs typeface="Times New Roman" panose="02020603050405020304" pitchFamily="18" charset="0"/>
              </a:rPr>
              <a:t> </a:t>
            </a:r>
            <a:r>
              <a:rPr kumimoji="1" lang="en-US" altLang="zh-CN" sz="2000" b="1" kern="0" dirty="0">
                <a:solidFill>
                  <a:srgbClr val="FF0000"/>
                </a:solidFill>
                <a:ea typeface="黑体" panose="02010609060101010101" pitchFamily="49" charset="-122"/>
                <a:cs typeface="Times New Roman" panose="02020603050405020304" pitchFamily="18" charset="0"/>
              </a:rPr>
              <a:t>Difficulties and challenges – limited predictability</a:t>
            </a:r>
            <a:endParaRPr kumimoji="1" lang="zh-CN" altLang="en-US" sz="2000" b="1" kern="0" dirty="0">
              <a:solidFill>
                <a:srgbClr val="FF0000"/>
              </a:solidFill>
              <a:ea typeface="黑体" panose="02010609060101010101" pitchFamily="49" charset="-122"/>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 Box 21"/>
          <p:cNvSpPr txBox="1">
            <a:spLocks noChangeArrowheads="1"/>
          </p:cNvSpPr>
          <p:nvPr/>
        </p:nvSpPr>
        <p:spPr bwMode="auto">
          <a:xfrm>
            <a:off x="2445485" y="5315002"/>
            <a:ext cx="5857916" cy="309519"/>
          </a:xfrm>
          <a:prstGeom prst="rect">
            <a:avLst/>
          </a:prstGeom>
          <a:noFill/>
          <a:ln w="9525">
            <a:noFill/>
            <a:miter lim="800000"/>
            <a:headEnd/>
            <a:tailEnd/>
          </a:ln>
          <a:effectLst/>
        </p:spPr>
        <p:txBody>
          <a:bodyPr wrap="square" lIns="77925" tIns="38963" rIns="77925" bIns="38963">
            <a:spAutoFit/>
          </a:bodyPr>
          <a:lstStyle/>
          <a:p>
            <a:pPr algn="ctr" eaLnBrk="0" hangingPunct="0"/>
            <a:r>
              <a:rPr lang="en-US" altLang="zh-CN" sz="1500" i="1" dirty="0"/>
              <a:t>Yang et al. (JGR, 2012,2018,2019)</a:t>
            </a:r>
          </a:p>
        </p:txBody>
      </p:sp>
      <p:grpSp>
        <p:nvGrpSpPr>
          <p:cNvPr id="3" name="组合 2">
            <a:extLst>
              <a:ext uri="{FF2B5EF4-FFF2-40B4-BE49-F238E27FC236}">
                <a16:creationId xmlns:a16="http://schemas.microsoft.com/office/drawing/2014/main" id="{E1172B69-C75B-487A-867D-8BA0852BBBE4}"/>
              </a:ext>
            </a:extLst>
          </p:cNvPr>
          <p:cNvGrpSpPr/>
          <p:nvPr/>
        </p:nvGrpSpPr>
        <p:grpSpPr>
          <a:xfrm>
            <a:off x="903536" y="1436345"/>
            <a:ext cx="8640960" cy="3672408"/>
            <a:chOff x="1263576" y="2059290"/>
            <a:chExt cx="8177206" cy="3174474"/>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t="91904"/>
            <a:stretch>
              <a:fillRect/>
            </a:stretch>
          </p:blipFill>
          <p:spPr>
            <a:xfrm>
              <a:off x="1263576" y="4879602"/>
              <a:ext cx="8177206" cy="354162"/>
            </a:xfrm>
            <a:prstGeom prst="rect">
              <a:avLst/>
            </a:prstGeom>
          </p:spPr>
        </p:pic>
        <p:grpSp>
          <p:nvGrpSpPr>
            <p:cNvPr id="2" name="组合 8"/>
            <p:cNvGrpSpPr/>
            <p:nvPr/>
          </p:nvGrpSpPr>
          <p:grpSpPr>
            <a:xfrm>
              <a:off x="1407592" y="2239308"/>
              <a:ext cx="7776864" cy="2640293"/>
              <a:chOff x="2339752" y="2852936"/>
              <a:chExt cx="4216766" cy="1584176"/>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75731" t="61727" b="8096"/>
              <a:stretch>
                <a:fillRect/>
              </a:stretch>
            </p:blipFill>
            <p:spPr>
              <a:xfrm>
                <a:off x="4572000" y="2852936"/>
                <a:ext cx="1984518" cy="1584176"/>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rcRect l="26418" t="61727" r="48925" b="8096"/>
              <a:stretch>
                <a:fillRect/>
              </a:stretch>
            </p:blipFill>
            <p:spPr>
              <a:xfrm>
                <a:off x="2339752" y="2852936"/>
                <a:ext cx="2016224" cy="1584176"/>
              </a:xfrm>
              <a:prstGeom prst="rect">
                <a:avLst/>
              </a:prstGeom>
            </p:spPr>
          </p:pic>
        </p:grpSp>
        <p:sp>
          <p:nvSpPr>
            <p:cNvPr id="10" name="TextBox 9"/>
            <p:cNvSpPr txBox="1"/>
            <p:nvPr/>
          </p:nvSpPr>
          <p:spPr>
            <a:xfrm>
              <a:off x="2703740" y="2119295"/>
              <a:ext cx="804985" cy="448019"/>
            </a:xfrm>
            <a:prstGeom prst="rect">
              <a:avLst/>
            </a:prstGeom>
            <a:noFill/>
          </p:spPr>
          <p:txBody>
            <a:bodyPr wrap="none" lIns="77925" tIns="38963" rIns="77925" bIns="38963" rtlCol="0">
              <a:spAutoFit/>
            </a:bodyPr>
            <a:lstStyle/>
            <a:p>
              <a:r>
                <a:rPr lang="en-US" altLang="zh-CN" sz="2400" dirty="0">
                  <a:latin typeface="Book Antiqua" pitchFamily="18" charset="0"/>
                </a:rPr>
                <a:t>u850</a:t>
              </a:r>
              <a:endParaRPr lang="zh-CN" altLang="en-US" sz="2400" dirty="0">
                <a:latin typeface="Book Antiqua" pitchFamily="18" charset="0"/>
              </a:endParaRPr>
            </a:p>
          </p:txBody>
        </p:sp>
        <p:sp>
          <p:nvSpPr>
            <p:cNvPr id="11" name="TextBox 10"/>
            <p:cNvSpPr txBox="1"/>
            <p:nvPr/>
          </p:nvSpPr>
          <p:spPr>
            <a:xfrm>
              <a:off x="6952213" y="2059290"/>
              <a:ext cx="1021391" cy="448019"/>
            </a:xfrm>
            <a:prstGeom prst="rect">
              <a:avLst/>
            </a:prstGeom>
            <a:noFill/>
          </p:spPr>
          <p:txBody>
            <a:bodyPr wrap="none" lIns="77925" tIns="38963" rIns="77925" bIns="38963" rtlCol="0">
              <a:spAutoFit/>
            </a:bodyPr>
            <a:lstStyle/>
            <a:p>
              <a:r>
                <a:rPr lang="en-US" altLang="zh-CN" sz="2400" dirty="0" err="1">
                  <a:latin typeface="Book Antiqua" pitchFamily="18" charset="0"/>
                </a:rPr>
                <a:t>precip</a:t>
              </a:r>
              <a:endParaRPr lang="zh-CN" altLang="en-US" sz="2400" dirty="0">
                <a:latin typeface="Book Antiqua" pitchFamily="18" charset="0"/>
              </a:endParaRPr>
            </a:p>
          </p:txBody>
        </p:sp>
        <p:sp>
          <p:nvSpPr>
            <p:cNvPr id="13" name="椭圆 12"/>
            <p:cNvSpPr/>
            <p:nvPr/>
          </p:nvSpPr>
          <p:spPr bwMode="auto">
            <a:xfrm rot="-1380000">
              <a:off x="1758775" y="2887357"/>
              <a:ext cx="1582962" cy="788879"/>
            </a:xfrm>
            <a:prstGeom prst="ellipse">
              <a:avLst/>
            </a:prstGeom>
            <a:noFill/>
            <a:ln w="38100" cap="flat" cmpd="sng" algn="ctr">
              <a:solidFill>
                <a:srgbClr val="0432FF"/>
              </a:solidFill>
              <a:prstDash val="solid"/>
              <a:round/>
              <a:headEnd type="none" w="med" len="med"/>
              <a:tailEnd type="none" w="med" len="med"/>
            </a:ln>
            <a:effectLst/>
          </p:spPr>
          <p:txBody>
            <a:bodyPr vert="horz" wrap="square" lIns="77925" tIns="38963" rIns="77925" bIns="38963" numCol="1" rtlCol="0" anchor="t" anchorCtr="0" compatLnSpc="1">
              <a:prstTxWarp prst="textNoShape">
                <a:avLst/>
              </a:prstTxWarp>
            </a:bodyPr>
            <a:lstStyle/>
            <a:p>
              <a:pPr defTabSz="779252"/>
              <a:endParaRPr lang="zh-CN" altLang="en-US" sz="2000" dirty="0"/>
            </a:p>
          </p:txBody>
        </p:sp>
        <p:sp>
          <p:nvSpPr>
            <p:cNvPr id="15" name="椭圆 14"/>
            <p:cNvSpPr/>
            <p:nvPr/>
          </p:nvSpPr>
          <p:spPr bwMode="auto">
            <a:xfrm rot="-1380000">
              <a:off x="5781283" y="2887357"/>
              <a:ext cx="1582962" cy="788879"/>
            </a:xfrm>
            <a:prstGeom prst="ellipse">
              <a:avLst/>
            </a:prstGeom>
            <a:noFill/>
            <a:ln w="38100" cap="flat" cmpd="sng" algn="ctr">
              <a:solidFill>
                <a:srgbClr val="0432FF"/>
              </a:solidFill>
              <a:prstDash val="solid"/>
              <a:round/>
              <a:headEnd type="none" w="med" len="med"/>
              <a:tailEnd type="none" w="med" len="med"/>
            </a:ln>
            <a:effectLst/>
          </p:spPr>
          <p:txBody>
            <a:bodyPr vert="horz" wrap="square" lIns="77925" tIns="38963" rIns="77925" bIns="38963" numCol="1" rtlCol="0" anchor="t" anchorCtr="0" compatLnSpc="1">
              <a:prstTxWarp prst="textNoShape">
                <a:avLst/>
              </a:prstTxWarp>
            </a:bodyPr>
            <a:lstStyle/>
            <a:p>
              <a:pPr defTabSz="779252"/>
              <a:endParaRPr lang="zh-CN" altLang="en-US" sz="2000" dirty="0"/>
            </a:p>
          </p:txBody>
        </p:sp>
      </p:grpSp>
      <p:sp>
        <p:nvSpPr>
          <p:cNvPr id="17" name="文本框 16">
            <a:extLst>
              <a:ext uri="{FF2B5EF4-FFF2-40B4-BE49-F238E27FC236}">
                <a16:creationId xmlns:a16="http://schemas.microsoft.com/office/drawing/2014/main" id="{C59A80FE-F4D2-4C8E-9AD5-9C56E638C39C}"/>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defRPr/>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16" name="矩形 15">
            <a:extLst>
              <a:ext uri="{FF2B5EF4-FFF2-40B4-BE49-F238E27FC236}">
                <a16:creationId xmlns:a16="http://schemas.microsoft.com/office/drawing/2014/main" id="{47CACD0B-86FC-48E3-8A3D-B84C9930B6DA}"/>
              </a:ext>
            </a:extLst>
          </p:cNvPr>
          <p:cNvSpPr/>
          <p:nvPr/>
        </p:nvSpPr>
        <p:spPr>
          <a:xfrm>
            <a:off x="828024" y="34713"/>
            <a:ext cx="8800806" cy="400110"/>
          </a:xfrm>
          <a:prstGeom prst="rect">
            <a:avLst/>
          </a:prstGeom>
        </p:spPr>
        <p:txBody>
          <a:bodyPr wrap="none">
            <a:spAutoFit/>
          </a:bodyPr>
          <a:lstStyle/>
          <a:p>
            <a:pPr algn="ctr" eaLnBrk="1" fontAlgn="auto" hangingPunct="1">
              <a:spcBef>
                <a:spcPts val="0"/>
              </a:spcBef>
              <a:spcAft>
                <a:spcPts val="0"/>
              </a:spcAft>
              <a:defRPr/>
            </a:pPr>
            <a:r>
              <a:rPr kumimoji="1" lang="en-US" altLang="zh-CN" sz="2000" b="1" kern="0" dirty="0">
                <a:solidFill>
                  <a:srgbClr val="FF0000"/>
                </a:solidFill>
                <a:ea typeface="黑体" panose="02010609060101010101" pitchFamily="49" charset="-122"/>
                <a:cs typeface="Times New Roman" panose="02020603050405020304" pitchFamily="18" charset="0"/>
              </a:rPr>
              <a:t>Accurate climate prediction:</a:t>
            </a:r>
            <a:r>
              <a:rPr kumimoji="1" lang="zh-CN" altLang="en-US" sz="2000" b="1" kern="0" dirty="0">
                <a:solidFill>
                  <a:srgbClr val="FF0000"/>
                </a:solidFill>
                <a:ea typeface="黑体" panose="02010609060101010101" pitchFamily="49" charset="-122"/>
                <a:cs typeface="Times New Roman" panose="02020603050405020304" pitchFamily="18" charset="0"/>
              </a:rPr>
              <a:t> </a:t>
            </a:r>
            <a:r>
              <a:rPr kumimoji="1" lang="en-US" altLang="zh-CN" sz="2000" b="1" kern="0" dirty="0">
                <a:solidFill>
                  <a:srgbClr val="FF0000"/>
                </a:solidFill>
                <a:ea typeface="黑体" panose="02010609060101010101" pitchFamily="49" charset="-122"/>
                <a:cs typeface="Times New Roman" panose="02020603050405020304" pitchFamily="18" charset="0"/>
              </a:rPr>
              <a:t>Difficulties and challenges – limited predictability</a:t>
            </a:r>
            <a:endParaRPr kumimoji="1" lang="zh-CN" altLang="en-US" sz="2000" b="1" kern="0" dirty="0">
              <a:solidFill>
                <a:srgbClr val="FF0000"/>
              </a:solidFill>
              <a:ea typeface="黑体" panose="02010609060101010101" pitchFamily="49" charset="-122"/>
              <a:cs typeface="Times New Roman" panose="02020603050405020304" pitchFamily="18" charset="0"/>
            </a:endParaRPr>
          </a:p>
        </p:txBody>
      </p:sp>
      <p:sp>
        <p:nvSpPr>
          <p:cNvPr id="18" name="Text Box 2">
            <a:extLst>
              <a:ext uri="{FF2B5EF4-FFF2-40B4-BE49-F238E27FC236}">
                <a16:creationId xmlns:a16="http://schemas.microsoft.com/office/drawing/2014/main" id="{1F0B0662-16BE-4931-9980-6E96490B067E}"/>
              </a:ext>
            </a:extLst>
          </p:cNvPr>
          <p:cNvSpPr txBox="1">
            <a:spLocks noChangeArrowheads="1"/>
          </p:cNvSpPr>
          <p:nvPr/>
        </p:nvSpPr>
        <p:spPr bwMode="auto">
          <a:xfrm>
            <a:off x="39441" y="678392"/>
            <a:ext cx="9937104" cy="571129"/>
          </a:xfrm>
          <a:prstGeom prst="rect">
            <a:avLst/>
          </a:prstGeom>
          <a:noFill/>
          <a:ln w="9525">
            <a:noFill/>
            <a:miter lim="800000"/>
            <a:headEnd/>
            <a:tailEnd/>
          </a:ln>
          <a:effectLst/>
        </p:spPr>
        <p:txBody>
          <a:bodyPr wrap="square" lIns="77925" tIns="38963" rIns="77925" bIns="38963">
            <a:spAutoFit/>
          </a:bodyPr>
          <a:lstStyle/>
          <a:p>
            <a:pPr algn="ctr"/>
            <a:r>
              <a:rPr lang="en-US" altLang="zh-CN" sz="1600" b="1" dirty="0">
                <a:solidFill>
                  <a:srgbClr val="0000FF"/>
                </a:solidFill>
                <a:latin typeface="Book Antiqua" pitchFamily="18" charset="0"/>
                <a:ea typeface="黑体" pitchFamily="2" charset="-122"/>
                <a:cs typeface="隶书" charset="0"/>
              </a:rPr>
              <a:t>Predictability of JJA </a:t>
            </a:r>
            <a:r>
              <a:rPr kumimoji="0" lang="en-US" altLang="zh-CN" sz="1600" b="1" i="0" u="none" strike="noStrike" kern="1200" cap="none" spc="0" normalizeH="0" baseline="0" noProof="0" dirty="0">
                <a:ln>
                  <a:noFill/>
                </a:ln>
                <a:solidFill>
                  <a:srgbClr val="0000FF"/>
                </a:solidFill>
                <a:effectLst/>
                <a:uLnTx/>
                <a:uFillTx/>
                <a:latin typeface="Book Antiqua" pitchFamily="18" charset="0"/>
                <a:ea typeface="黑体" pitchFamily="2" charset="-122"/>
                <a:cs typeface="隶书" charset="0"/>
              </a:rPr>
              <a:t>U850 &amp; PRECIP anomalies</a:t>
            </a:r>
            <a:r>
              <a:rPr lang="en-US" altLang="zh-CN" sz="1600" b="1" dirty="0">
                <a:solidFill>
                  <a:srgbClr val="0000FF"/>
                </a:solidFill>
                <a:latin typeface="Book Antiqua" pitchFamily="18" charset="0"/>
                <a:ea typeface="黑体" pitchFamily="2" charset="-122"/>
                <a:cs typeface="隶书" charset="0"/>
              </a:rPr>
              <a:t> identified with </a:t>
            </a:r>
            <a:r>
              <a:rPr lang="en-US" altLang="zh-CN" sz="1600" b="1" dirty="0">
                <a:solidFill>
                  <a:srgbClr val="0000FF"/>
                </a:solidFill>
                <a:highlight>
                  <a:srgbClr val="FFFF00"/>
                </a:highlight>
                <a:latin typeface="Book Antiqua" pitchFamily="18" charset="0"/>
                <a:ea typeface="黑体" pitchFamily="2" charset="-122"/>
                <a:cs typeface="隶书" charset="0"/>
              </a:rPr>
              <a:t>deterministic AC skill </a:t>
            </a:r>
            <a:r>
              <a:rPr lang="en-US" altLang="zh-CN" sz="1600" b="1" dirty="0">
                <a:solidFill>
                  <a:srgbClr val="0000FF"/>
                </a:solidFill>
                <a:latin typeface="Book Antiqua" pitchFamily="18" charset="0"/>
                <a:ea typeface="黑体" pitchFamily="2" charset="-122"/>
                <a:cs typeface="隶书" charset="0"/>
              </a:rPr>
              <a:t>at a 1-month lead</a:t>
            </a:r>
          </a:p>
          <a:p>
            <a:pPr algn="ctr"/>
            <a:r>
              <a:rPr lang="en-US" altLang="zh-CN" sz="1600" b="1" dirty="0">
                <a:solidFill>
                  <a:srgbClr val="0000FF"/>
                </a:solidFill>
                <a:latin typeface="Book Antiqua" pitchFamily="18" charset="0"/>
                <a:ea typeface="黑体" pitchFamily="2" charset="-122"/>
                <a:cs typeface="隶书" charset="0"/>
              </a:rPr>
              <a:t>from MME hindcasts of CGCMs (</a:t>
            </a:r>
            <a:r>
              <a:rPr lang="en-US" altLang="zh-CN" sz="1600" b="1" dirty="0">
                <a:solidFill>
                  <a:srgbClr val="FF0000"/>
                </a:solidFill>
                <a:latin typeface="Book Antiqua" pitchFamily="18" charset="0"/>
                <a:ea typeface="黑体" pitchFamily="2" charset="-122"/>
                <a:cs typeface="隶书" charset="0"/>
              </a:rPr>
              <a:t>ENSEMBLE Project</a:t>
            </a:r>
            <a:r>
              <a:rPr lang="en-US" altLang="zh-CN" sz="1600" b="1" dirty="0">
                <a:solidFill>
                  <a:srgbClr val="0000FF"/>
                </a:solidFill>
                <a:latin typeface="Book Antiqua" pitchFamily="18" charset="0"/>
                <a:ea typeface="黑体" pitchFamily="2" charset="-122"/>
                <a:cs typeface="隶书" charset="0"/>
              </a:rPr>
              <a:t>)</a:t>
            </a:r>
          </a:p>
        </p:txBody>
      </p:sp>
    </p:spTree>
    <p:extLst>
      <p:ext uri="{BB962C8B-B14F-4D97-AF65-F5344CB8AC3E}">
        <p14:creationId xmlns:p14="http://schemas.microsoft.com/office/powerpoint/2010/main" val="35532923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31" name="内容占位符 3"/>
          <p:cNvPicPr>
            <a:picLocks noGrp="1" noChangeAspect="1"/>
          </p:cNvPicPr>
          <p:nvPr>
            <p:ph idx="4294967295"/>
          </p:nvPr>
        </p:nvPicPr>
        <p:blipFill>
          <a:blip r:embed="rId2" cstate="print"/>
          <a:srcRect/>
          <a:stretch>
            <a:fillRect/>
          </a:stretch>
        </p:blipFill>
        <p:spPr>
          <a:xfrm>
            <a:off x="1335584" y="1330612"/>
            <a:ext cx="7772990" cy="4057099"/>
          </a:xfrm>
          <a:prstGeom prst="rect">
            <a:avLst/>
          </a:prstGeom>
        </p:spPr>
      </p:pic>
      <p:sp>
        <p:nvSpPr>
          <p:cNvPr id="6" name="Text Box 21"/>
          <p:cNvSpPr txBox="1">
            <a:spLocks noChangeArrowheads="1"/>
          </p:cNvSpPr>
          <p:nvPr/>
        </p:nvSpPr>
        <p:spPr bwMode="auto">
          <a:xfrm>
            <a:off x="2508232" y="5407246"/>
            <a:ext cx="5857916" cy="309519"/>
          </a:xfrm>
          <a:prstGeom prst="rect">
            <a:avLst/>
          </a:prstGeom>
          <a:noFill/>
          <a:ln w="9525">
            <a:noFill/>
            <a:miter lim="800000"/>
            <a:headEnd/>
            <a:tailEnd/>
          </a:ln>
          <a:effectLst/>
        </p:spPr>
        <p:txBody>
          <a:bodyPr wrap="square" lIns="77925" tIns="38963" rIns="77925" bIns="38963">
            <a:spAutoFit/>
          </a:bodyPr>
          <a:lstStyle/>
          <a:p>
            <a:pPr algn="ctr" eaLnBrk="0" hangingPunct="0"/>
            <a:r>
              <a:rPr lang="en-US" altLang="zh-CN" sz="1500" i="1" dirty="0"/>
              <a:t>Yang et al. (JGR, 2012,2018,2019)</a:t>
            </a:r>
          </a:p>
        </p:txBody>
      </p:sp>
      <p:sp>
        <p:nvSpPr>
          <p:cNvPr id="9" name="椭圆 8"/>
          <p:cNvSpPr/>
          <p:nvPr/>
        </p:nvSpPr>
        <p:spPr bwMode="auto">
          <a:xfrm rot="-1380000">
            <a:off x="1542682" y="2062449"/>
            <a:ext cx="1249558" cy="577068"/>
          </a:xfrm>
          <a:prstGeom prst="ellipse">
            <a:avLst/>
          </a:prstGeom>
          <a:noFill/>
          <a:ln w="38100" cap="flat" cmpd="sng" algn="ctr">
            <a:solidFill>
              <a:srgbClr val="0432FF"/>
            </a:solidFill>
            <a:prstDash val="solid"/>
            <a:round/>
            <a:headEnd type="none" w="med" len="med"/>
            <a:tailEnd type="none" w="med" len="med"/>
          </a:ln>
          <a:effectLst/>
        </p:spPr>
        <p:txBody>
          <a:bodyPr vert="horz" wrap="square" lIns="77925" tIns="38963" rIns="77925" bIns="38963" numCol="1" rtlCol="0" anchor="t" anchorCtr="0" compatLnSpc="1">
            <a:prstTxWarp prst="textNoShape">
              <a:avLst/>
            </a:prstTxWarp>
          </a:bodyPr>
          <a:lstStyle/>
          <a:p>
            <a:pPr defTabSz="779252"/>
            <a:endParaRPr lang="zh-CN" altLang="en-US" sz="2000" dirty="0"/>
          </a:p>
        </p:txBody>
      </p:sp>
      <p:sp>
        <p:nvSpPr>
          <p:cNvPr id="10" name="椭圆 9"/>
          <p:cNvSpPr/>
          <p:nvPr/>
        </p:nvSpPr>
        <p:spPr bwMode="auto">
          <a:xfrm rot="-1380000">
            <a:off x="6686219" y="2062450"/>
            <a:ext cx="1249558" cy="577068"/>
          </a:xfrm>
          <a:prstGeom prst="ellipse">
            <a:avLst/>
          </a:prstGeom>
          <a:noFill/>
          <a:ln w="38100" cap="flat" cmpd="sng" algn="ctr">
            <a:solidFill>
              <a:srgbClr val="0432FF"/>
            </a:solidFill>
            <a:prstDash val="solid"/>
            <a:round/>
            <a:headEnd type="none" w="med" len="med"/>
            <a:tailEnd type="none" w="med" len="med"/>
          </a:ln>
          <a:effectLst/>
        </p:spPr>
        <p:txBody>
          <a:bodyPr vert="horz" wrap="square" lIns="77925" tIns="38963" rIns="77925" bIns="38963" numCol="1" rtlCol="0" anchor="t" anchorCtr="0" compatLnSpc="1">
            <a:prstTxWarp prst="textNoShape">
              <a:avLst/>
            </a:prstTxWarp>
          </a:bodyPr>
          <a:lstStyle/>
          <a:p>
            <a:pPr defTabSz="779252"/>
            <a:endParaRPr lang="zh-CN" altLang="en-US" sz="2000" dirty="0"/>
          </a:p>
        </p:txBody>
      </p:sp>
      <p:sp>
        <p:nvSpPr>
          <p:cNvPr id="12" name="椭圆 11"/>
          <p:cNvSpPr/>
          <p:nvPr/>
        </p:nvSpPr>
        <p:spPr bwMode="auto">
          <a:xfrm rot="-1380000">
            <a:off x="1608626" y="3967462"/>
            <a:ext cx="1249558" cy="577068"/>
          </a:xfrm>
          <a:prstGeom prst="ellipse">
            <a:avLst/>
          </a:prstGeom>
          <a:noFill/>
          <a:ln w="38100" cap="flat" cmpd="sng" algn="ctr">
            <a:solidFill>
              <a:srgbClr val="0432FF"/>
            </a:solidFill>
            <a:prstDash val="solid"/>
            <a:round/>
            <a:headEnd type="none" w="med" len="med"/>
            <a:tailEnd type="none" w="med" len="med"/>
          </a:ln>
          <a:effectLst/>
        </p:spPr>
        <p:txBody>
          <a:bodyPr vert="horz" wrap="square" lIns="77925" tIns="38963" rIns="77925" bIns="38963" numCol="1" rtlCol="0" anchor="t" anchorCtr="0" compatLnSpc="1">
            <a:prstTxWarp prst="textNoShape">
              <a:avLst/>
            </a:prstTxWarp>
          </a:bodyPr>
          <a:lstStyle/>
          <a:p>
            <a:pPr defTabSz="779252"/>
            <a:endParaRPr lang="zh-CN" altLang="en-US" sz="2000" dirty="0"/>
          </a:p>
        </p:txBody>
      </p:sp>
      <p:sp>
        <p:nvSpPr>
          <p:cNvPr id="13" name="椭圆 12"/>
          <p:cNvSpPr/>
          <p:nvPr/>
        </p:nvSpPr>
        <p:spPr bwMode="auto">
          <a:xfrm rot="-1380000">
            <a:off x="6802917" y="3907930"/>
            <a:ext cx="1249558" cy="577068"/>
          </a:xfrm>
          <a:prstGeom prst="ellipse">
            <a:avLst/>
          </a:prstGeom>
          <a:noFill/>
          <a:ln w="38100" cap="flat" cmpd="sng" algn="ctr">
            <a:solidFill>
              <a:srgbClr val="0432FF"/>
            </a:solidFill>
            <a:prstDash val="solid"/>
            <a:round/>
            <a:headEnd type="none" w="med" len="med"/>
            <a:tailEnd type="none" w="med" len="med"/>
          </a:ln>
          <a:effectLst/>
        </p:spPr>
        <p:txBody>
          <a:bodyPr vert="horz" wrap="square" lIns="77925" tIns="38963" rIns="77925" bIns="38963" numCol="1" rtlCol="0" anchor="t" anchorCtr="0" compatLnSpc="1">
            <a:prstTxWarp prst="textNoShape">
              <a:avLst/>
            </a:prstTxWarp>
          </a:bodyPr>
          <a:lstStyle/>
          <a:p>
            <a:pPr defTabSz="779252"/>
            <a:endParaRPr lang="zh-CN" altLang="en-US" sz="2000" dirty="0"/>
          </a:p>
        </p:txBody>
      </p:sp>
      <p:sp>
        <p:nvSpPr>
          <p:cNvPr id="14" name="文本框 13">
            <a:extLst>
              <a:ext uri="{FF2B5EF4-FFF2-40B4-BE49-F238E27FC236}">
                <a16:creationId xmlns:a16="http://schemas.microsoft.com/office/drawing/2014/main" id="{D3E6DFF6-C401-437E-BC36-64E611CA486D}"/>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defRPr/>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16" name="矩形 15">
            <a:extLst>
              <a:ext uri="{FF2B5EF4-FFF2-40B4-BE49-F238E27FC236}">
                <a16:creationId xmlns:a16="http://schemas.microsoft.com/office/drawing/2014/main" id="{5AE62E25-3506-464F-9D4A-426730F6180B}"/>
              </a:ext>
            </a:extLst>
          </p:cNvPr>
          <p:cNvSpPr/>
          <p:nvPr/>
        </p:nvSpPr>
        <p:spPr>
          <a:xfrm>
            <a:off x="828024" y="34713"/>
            <a:ext cx="8800806" cy="400110"/>
          </a:xfrm>
          <a:prstGeom prst="rect">
            <a:avLst/>
          </a:prstGeom>
        </p:spPr>
        <p:txBody>
          <a:bodyPr wrap="none">
            <a:spAutoFit/>
          </a:bodyPr>
          <a:lstStyle/>
          <a:p>
            <a:pPr algn="ctr" eaLnBrk="1" fontAlgn="auto" hangingPunct="1">
              <a:spcBef>
                <a:spcPts val="0"/>
              </a:spcBef>
              <a:spcAft>
                <a:spcPts val="0"/>
              </a:spcAft>
              <a:defRPr/>
            </a:pPr>
            <a:r>
              <a:rPr kumimoji="1" lang="en-US" altLang="zh-CN" sz="2000" b="1" kern="0" dirty="0">
                <a:solidFill>
                  <a:srgbClr val="FF0000"/>
                </a:solidFill>
                <a:ea typeface="黑体" panose="02010609060101010101" pitchFamily="49" charset="-122"/>
                <a:cs typeface="Times New Roman" panose="02020603050405020304" pitchFamily="18" charset="0"/>
              </a:rPr>
              <a:t>Accurate climate prediction:</a:t>
            </a:r>
            <a:r>
              <a:rPr kumimoji="1" lang="zh-CN" altLang="en-US" sz="2000" b="1" kern="0" dirty="0">
                <a:solidFill>
                  <a:srgbClr val="FF0000"/>
                </a:solidFill>
                <a:ea typeface="黑体" panose="02010609060101010101" pitchFamily="49" charset="-122"/>
                <a:cs typeface="Times New Roman" panose="02020603050405020304" pitchFamily="18" charset="0"/>
              </a:rPr>
              <a:t> </a:t>
            </a:r>
            <a:r>
              <a:rPr kumimoji="1" lang="en-US" altLang="zh-CN" sz="2000" b="1" kern="0" dirty="0">
                <a:solidFill>
                  <a:srgbClr val="FF0000"/>
                </a:solidFill>
                <a:ea typeface="黑体" panose="02010609060101010101" pitchFamily="49" charset="-122"/>
                <a:cs typeface="Times New Roman" panose="02020603050405020304" pitchFamily="18" charset="0"/>
              </a:rPr>
              <a:t>Difficulties and challenges – limited predictability</a:t>
            </a:r>
            <a:endParaRPr kumimoji="1" lang="zh-CN" altLang="en-US" sz="2000" b="1" kern="0" dirty="0">
              <a:solidFill>
                <a:srgbClr val="FF0000"/>
              </a:solidFill>
              <a:ea typeface="黑体" panose="02010609060101010101" pitchFamily="49" charset="-122"/>
              <a:cs typeface="Times New Roman" panose="02020603050405020304" pitchFamily="18" charset="0"/>
            </a:endParaRPr>
          </a:p>
        </p:txBody>
      </p:sp>
      <p:sp>
        <p:nvSpPr>
          <p:cNvPr id="19" name="Text Box 2">
            <a:extLst>
              <a:ext uri="{FF2B5EF4-FFF2-40B4-BE49-F238E27FC236}">
                <a16:creationId xmlns:a16="http://schemas.microsoft.com/office/drawing/2014/main" id="{7292BA04-DF1B-4596-A507-32F229AE64D2}"/>
              </a:ext>
            </a:extLst>
          </p:cNvPr>
          <p:cNvSpPr txBox="1">
            <a:spLocks noChangeArrowheads="1"/>
          </p:cNvSpPr>
          <p:nvPr/>
        </p:nvSpPr>
        <p:spPr bwMode="auto">
          <a:xfrm>
            <a:off x="39441" y="678392"/>
            <a:ext cx="9937104" cy="571129"/>
          </a:xfrm>
          <a:prstGeom prst="rect">
            <a:avLst/>
          </a:prstGeom>
          <a:noFill/>
          <a:ln w="9525">
            <a:noFill/>
            <a:miter lim="800000"/>
            <a:headEnd/>
            <a:tailEnd/>
          </a:ln>
          <a:effectLst/>
        </p:spPr>
        <p:txBody>
          <a:bodyPr wrap="square" lIns="77925" tIns="38963" rIns="77925" bIns="38963">
            <a:spAutoFit/>
          </a:bodyPr>
          <a:lstStyle/>
          <a:p>
            <a:pPr algn="ctr"/>
            <a:r>
              <a:rPr lang="en-US" altLang="zh-CN" sz="1600" b="1" dirty="0">
                <a:solidFill>
                  <a:srgbClr val="0000FF"/>
                </a:solidFill>
                <a:latin typeface="Book Antiqua" pitchFamily="18" charset="0"/>
                <a:ea typeface="黑体" pitchFamily="2" charset="-122"/>
                <a:cs typeface="隶书" charset="0"/>
              </a:rPr>
              <a:t>Predictability of JJA U850 &amp; PRECIP anomalies identified with </a:t>
            </a:r>
            <a:r>
              <a:rPr lang="en-US" altLang="zh-CN" sz="1600" b="1" dirty="0">
                <a:solidFill>
                  <a:srgbClr val="0000FF"/>
                </a:solidFill>
                <a:highlight>
                  <a:srgbClr val="FFFF00"/>
                </a:highlight>
                <a:latin typeface="Book Antiqua" pitchFamily="18" charset="0"/>
                <a:ea typeface="黑体" pitchFamily="2" charset="-122"/>
                <a:cs typeface="隶书" charset="0"/>
              </a:rPr>
              <a:t>probabilistic BSS skill </a:t>
            </a:r>
            <a:r>
              <a:rPr lang="en-US" altLang="zh-CN" sz="1600" b="1" dirty="0">
                <a:solidFill>
                  <a:srgbClr val="0000FF"/>
                </a:solidFill>
                <a:latin typeface="Book Antiqua" pitchFamily="18" charset="0"/>
                <a:ea typeface="黑体" pitchFamily="2" charset="-122"/>
                <a:cs typeface="隶书" charset="0"/>
              </a:rPr>
              <a:t>at a 1-month lead</a:t>
            </a:r>
          </a:p>
          <a:p>
            <a:pPr algn="ctr"/>
            <a:r>
              <a:rPr lang="en-US" altLang="zh-CN" sz="1600" b="1" dirty="0">
                <a:solidFill>
                  <a:srgbClr val="0000FF"/>
                </a:solidFill>
                <a:latin typeface="Book Antiqua" pitchFamily="18" charset="0"/>
                <a:ea typeface="黑体" pitchFamily="2" charset="-122"/>
                <a:cs typeface="隶书" charset="0"/>
              </a:rPr>
              <a:t>from MME hindcasts of CGCMs (</a:t>
            </a:r>
            <a:r>
              <a:rPr lang="en-US" altLang="zh-CN" sz="1600" b="1" dirty="0">
                <a:solidFill>
                  <a:srgbClr val="FF0000"/>
                </a:solidFill>
                <a:latin typeface="Book Antiqua" pitchFamily="18" charset="0"/>
                <a:ea typeface="黑体" pitchFamily="2" charset="-122"/>
                <a:cs typeface="隶书" charset="0"/>
              </a:rPr>
              <a:t>ENSEMBLE Project</a:t>
            </a:r>
            <a:r>
              <a:rPr lang="en-US" altLang="zh-CN" sz="1600" b="1" dirty="0">
                <a:solidFill>
                  <a:srgbClr val="0000FF"/>
                </a:solidFill>
                <a:latin typeface="Book Antiqua" pitchFamily="18" charset="0"/>
                <a:ea typeface="黑体" pitchFamily="2" charset="-122"/>
                <a:cs typeface="隶书" charset="0"/>
              </a:rPr>
              <a:t>)</a:t>
            </a:r>
          </a:p>
        </p:txBody>
      </p:sp>
    </p:spTree>
    <p:extLst>
      <p:ext uri="{BB962C8B-B14F-4D97-AF65-F5344CB8AC3E}">
        <p14:creationId xmlns:p14="http://schemas.microsoft.com/office/powerpoint/2010/main" val="162437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D6EF56E8-7E84-4BC7-BCC9-788C6CA15D98}"/>
              </a:ext>
            </a:extLst>
          </p:cNvPr>
          <p:cNvGrpSpPr/>
          <p:nvPr/>
        </p:nvGrpSpPr>
        <p:grpSpPr>
          <a:xfrm>
            <a:off x="1263576" y="1268632"/>
            <a:ext cx="7740860" cy="4282685"/>
            <a:chOff x="2597329" y="1008775"/>
            <a:chExt cx="4695682" cy="2185283"/>
          </a:xfrm>
        </p:grpSpPr>
        <p:pic>
          <p:nvPicPr>
            <p:cNvPr id="18" name="图片 17">
              <a:extLst>
                <a:ext uri="{FF2B5EF4-FFF2-40B4-BE49-F238E27FC236}">
                  <a16:creationId xmlns:a16="http://schemas.microsoft.com/office/drawing/2014/main" id="{6CE17DC9-3F61-4034-8FB1-A527271317FE}"/>
                </a:ext>
              </a:extLst>
            </p:cNvPr>
            <p:cNvPicPr/>
            <p:nvPr/>
          </p:nvPicPr>
          <p:blipFill rotWithShape="1">
            <a:blip r:embed="rId2" cstate="print">
              <a:extLst>
                <a:ext uri="{28A0092B-C50C-407E-A947-70E740481C1C}">
                  <a14:useLocalDpi xmlns:a14="http://schemas.microsoft.com/office/drawing/2010/main" val="0"/>
                </a:ext>
              </a:extLst>
            </a:blip>
            <a:srcRect l="34172" r="32660" b="50298"/>
            <a:stretch/>
          </p:blipFill>
          <p:spPr bwMode="auto">
            <a:xfrm>
              <a:off x="2597329" y="1057301"/>
              <a:ext cx="2376264" cy="2088232"/>
            </a:xfrm>
            <a:prstGeom prst="rect">
              <a:avLst/>
            </a:prstGeom>
            <a:noFill/>
            <a:ln>
              <a:noFill/>
            </a:ln>
          </p:spPr>
        </p:pic>
        <p:pic>
          <p:nvPicPr>
            <p:cNvPr id="19" name="图片 18">
              <a:extLst>
                <a:ext uri="{FF2B5EF4-FFF2-40B4-BE49-F238E27FC236}">
                  <a16:creationId xmlns:a16="http://schemas.microsoft.com/office/drawing/2014/main" id="{A719A9D5-FC54-49F1-857A-A04DD2F7EC22}"/>
                </a:ext>
              </a:extLst>
            </p:cNvPr>
            <p:cNvPicPr/>
            <p:nvPr/>
          </p:nvPicPr>
          <p:blipFill rotWithShape="1">
            <a:blip r:embed="rId2" cstate="print">
              <a:extLst>
                <a:ext uri="{28A0092B-C50C-407E-A947-70E740481C1C}">
                  <a14:useLocalDpi xmlns:a14="http://schemas.microsoft.com/office/drawing/2010/main" val="0"/>
                </a:ext>
              </a:extLst>
            </a:blip>
            <a:srcRect l="34172" t="47988" r="32660"/>
            <a:stretch/>
          </p:blipFill>
          <p:spPr bwMode="auto">
            <a:xfrm>
              <a:off x="4916747" y="1008775"/>
              <a:ext cx="2376264" cy="2185283"/>
            </a:xfrm>
            <a:prstGeom prst="rect">
              <a:avLst/>
            </a:prstGeom>
            <a:noFill/>
            <a:ln>
              <a:noFill/>
            </a:ln>
          </p:spPr>
        </p:pic>
      </p:grpSp>
      <p:sp>
        <p:nvSpPr>
          <p:cNvPr id="9" name="文本框 8">
            <a:extLst>
              <a:ext uri="{FF2B5EF4-FFF2-40B4-BE49-F238E27FC236}">
                <a16:creationId xmlns:a16="http://schemas.microsoft.com/office/drawing/2014/main" id="{F2A4631F-4F3E-4A65-8868-F3CDCA21C9F8}"/>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defRPr/>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13" name="矩形 12">
            <a:extLst>
              <a:ext uri="{FF2B5EF4-FFF2-40B4-BE49-F238E27FC236}">
                <a16:creationId xmlns:a16="http://schemas.microsoft.com/office/drawing/2014/main" id="{0E02EA40-7AF6-45CC-A681-6214F9F6BEFD}"/>
              </a:ext>
            </a:extLst>
          </p:cNvPr>
          <p:cNvSpPr/>
          <p:nvPr/>
        </p:nvSpPr>
        <p:spPr>
          <a:xfrm>
            <a:off x="828024" y="34713"/>
            <a:ext cx="8800806" cy="400110"/>
          </a:xfrm>
          <a:prstGeom prst="rect">
            <a:avLst/>
          </a:prstGeom>
        </p:spPr>
        <p:txBody>
          <a:bodyPr wrap="none">
            <a:spAutoFit/>
          </a:bodyPr>
          <a:lstStyle/>
          <a:p>
            <a:pPr algn="ctr" eaLnBrk="1" fontAlgn="auto" hangingPunct="1">
              <a:spcBef>
                <a:spcPts val="0"/>
              </a:spcBef>
              <a:spcAft>
                <a:spcPts val="0"/>
              </a:spcAft>
              <a:defRPr/>
            </a:pPr>
            <a:r>
              <a:rPr kumimoji="1" lang="en-US" altLang="zh-CN" sz="2000" b="1" kern="0" dirty="0">
                <a:solidFill>
                  <a:srgbClr val="FF0000"/>
                </a:solidFill>
                <a:ea typeface="黑体" panose="02010609060101010101" pitchFamily="49" charset="-122"/>
                <a:cs typeface="Times New Roman" panose="02020603050405020304" pitchFamily="18" charset="0"/>
              </a:rPr>
              <a:t>Accurate climate prediction:</a:t>
            </a:r>
            <a:r>
              <a:rPr kumimoji="1" lang="zh-CN" altLang="en-US" sz="2000" b="1" kern="0" dirty="0">
                <a:solidFill>
                  <a:srgbClr val="FF0000"/>
                </a:solidFill>
                <a:ea typeface="黑体" panose="02010609060101010101" pitchFamily="49" charset="-122"/>
                <a:cs typeface="Times New Roman" panose="02020603050405020304" pitchFamily="18" charset="0"/>
              </a:rPr>
              <a:t> </a:t>
            </a:r>
            <a:r>
              <a:rPr kumimoji="1" lang="en-US" altLang="zh-CN" sz="2000" b="1" kern="0" dirty="0">
                <a:solidFill>
                  <a:srgbClr val="FF0000"/>
                </a:solidFill>
                <a:ea typeface="黑体" panose="02010609060101010101" pitchFamily="49" charset="-122"/>
                <a:cs typeface="Times New Roman" panose="02020603050405020304" pitchFamily="18" charset="0"/>
              </a:rPr>
              <a:t>Difficulties and challenges – limited predictability</a:t>
            </a:r>
            <a:endParaRPr kumimoji="1" lang="zh-CN" altLang="en-US" sz="2000" b="1" kern="0" dirty="0">
              <a:solidFill>
                <a:srgbClr val="FF0000"/>
              </a:solidFill>
              <a:ea typeface="黑体" panose="02010609060101010101" pitchFamily="49" charset="-122"/>
              <a:cs typeface="Times New Roman" panose="02020603050405020304" pitchFamily="18" charset="0"/>
            </a:endParaRPr>
          </a:p>
        </p:txBody>
      </p:sp>
      <p:sp>
        <p:nvSpPr>
          <p:cNvPr id="14" name="Text Box 2">
            <a:extLst>
              <a:ext uri="{FF2B5EF4-FFF2-40B4-BE49-F238E27FC236}">
                <a16:creationId xmlns:a16="http://schemas.microsoft.com/office/drawing/2014/main" id="{B9D26297-4F81-4730-96CE-D4D636A56F85}"/>
              </a:ext>
            </a:extLst>
          </p:cNvPr>
          <p:cNvSpPr txBox="1">
            <a:spLocks noChangeArrowheads="1"/>
          </p:cNvSpPr>
          <p:nvPr/>
        </p:nvSpPr>
        <p:spPr bwMode="auto">
          <a:xfrm>
            <a:off x="111448" y="655130"/>
            <a:ext cx="9937104" cy="571129"/>
          </a:xfrm>
          <a:prstGeom prst="rect">
            <a:avLst/>
          </a:prstGeom>
          <a:noFill/>
          <a:ln w="9525">
            <a:noFill/>
            <a:miter lim="800000"/>
            <a:headEnd/>
            <a:tailEnd/>
          </a:ln>
          <a:effectLst/>
        </p:spPr>
        <p:txBody>
          <a:bodyPr wrap="square" lIns="77925" tIns="38963" rIns="77925" bIns="38963">
            <a:spAutoFit/>
          </a:bodyPr>
          <a:lstStyle/>
          <a:p>
            <a:pPr algn="ctr"/>
            <a:r>
              <a:rPr lang="en-US" altLang="zh-CN" sz="1600" b="1" dirty="0">
                <a:solidFill>
                  <a:srgbClr val="0000FF"/>
                </a:solidFill>
                <a:latin typeface="Book Antiqua" pitchFamily="18" charset="0"/>
                <a:ea typeface="黑体" pitchFamily="2" charset="-122"/>
                <a:cs typeface="隶书" charset="0"/>
              </a:rPr>
              <a:t>Predictability of seasonal PRECIP anomalies identified with </a:t>
            </a:r>
            <a:r>
              <a:rPr lang="en-US" altLang="zh-CN" sz="1600" b="1" dirty="0">
                <a:solidFill>
                  <a:srgbClr val="0000FF"/>
                </a:solidFill>
                <a:highlight>
                  <a:srgbClr val="FFFF00"/>
                </a:highlight>
                <a:latin typeface="Book Antiqua" pitchFamily="18" charset="0"/>
                <a:ea typeface="黑体" pitchFamily="2" charset="-122"/>
                <a:cs typeface="隶书" charset="0"/>
              </a:rPr>
              <a:t>deterministic AC skill </a:t>
            </a:r>
          </a:p>
          <a:p>
            <a:pPr algn="ctr"/>
            <a:r>
              <a:rPr lang="en-US" altLang="zh-CN" sz="1600" b="1" dirty="0">
                <a:solidFill>
                  <a:srgbClr val="0000FF"/>
                </a:solidFill>
                <a:latin typeface="Book Antiqua" pitchFamily="18" charset="0"/>
                <a:ea typeface="黑体" pitchFamily="2" charset="-122"/>
                <a:cs typeface="隶书" charset="0"/>
              </a:rPr>
              <a:t>at a 3-month lead from MME hindcasts of C3S 8 CGCMs (</a:t>
            </a:r>
            <a:r>
              <a:rPr lang="en-US" altLang="zh-CN" sz="1600" b="1" dirty="0">
                <a:solidFill>
                  <a:srgbClr val="FF0000"/>
                </a:solidFill>
                <a:latin typeface="Book Antiqua" pitchFamily="18" charset="0"/>
                <a:ea typeface="黑体" pitchFamily="2" charset="-122"/>
                <a:cs typeface="隶书" charset="0"/>
              </a:rPr>
              <a:t>1993-2016</a:t>
            </a:r>
            <a:r>
              <a:rPr lang="en-US" altLang="zh-CN" sz="1600" b="1" dirty="0">
                <a:solidFill>
                  <a:srgbClr val="0000FF"/>
                </a:solidFill>
                <a:latin typeface="Book Antiqua" pitchFamily="18" charset="0"/>
                <a:ea typeface="黑体" pitchFamily="2" charset="-122"/>
                <a:cs typeface="隶书" charset="0"/>
              </a:rPr>
              <a:t>)</a:t>
            </a:r>
          </a:p>
        </p:txBody>
      </p:sp>
      <p:sp>
        <p:nvSpPr>
          <p:cNvPr id="16" name="Text Box 21">
            <a:extLst>
              <a:ext uri="{FF2B5EF4-FFF2-40B4-BE49-F238E27FC236}">
                <a16:creationId xmlns:a16="http://schemas.microsoft.com/office/drawing/2014/main" id="{859FC859-7A28-4886-975D-C19BD7434BD4}"/>
              </a:ext>
            </a:extLst>
          </p:cNvPr>
          <p:cNvSpPr txBox="1">
            <a:spLocks noChangeArrowheads="1"/>
          </p:cNvSpPr>
          <p:nvPr/>
        </p:nvSpPr>
        <p:spPr bwMode="auto">
          <a:xfrm>
            <a:off x="2343696" y="5329241"/>
            <a:ext cx="5857916" cy="309519"/>
          </a:xfrm>
          <a:prstGeom prst="rect">
            <a:avLst/>
          </a:prstGeom>
          <a:noFill/>
          <a:ln w="9525">
            <a:noFill/>
            <a:miter lim="800000"/>
            <a:headEnd/>
            <a:tailEnd/>
          </a:ln>
          <a:effectLst/>
        </p:spPr>
        <p:txBody>
          <a:bodyPr wrap="square" lIns="77925" tIns="38963" rIns="77925" bIns="38963">
            <a:spAutoFit/>
          </a:bodyPr>
          <a:lstStyle/>
          <a:p>
            <a:pPr algn="ctr" eaLnBrk="0" hangingPunct="0"/>
            <a:r>
              <a:rPr lang="en-US" altLang="zh-CN" sz="1500" i="1" dirty="0"/>
              <a:t>Wang &amp; Yang et al. (CD, 2026)</a:t>
            </a:r>
          </a:p>
        </p:txBody>
      </p:sp>
    </p:spTree>
    <p:extLst>
      <p:ext uri="{BB962C8B-B14F-4D97-AF65-F5344CB8AC3E}">
        <p14:creationId xmlns:p14="http://schemas.microsoft.com/office/powerpoint/2010/main" val="23795737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p:nvPr/>
        </p:nvPicPr>
        <p:blipFill>
          <a:blip r:embed="rId2" cstate="print">
            <a:extLst>
              <a:ext uri="{28A0092B-C50C-407E-A947-70E740481C1C}">
                <a14:useLocalDpi xmlns:a14="http://schemas.microsoft.com/office/drawing/2010/main" val="0"/>
              </a:ext>
            </a:extLst>
          </a:blip>
          <a:srcRect t="75082" r="32884"/>
          <a:stretch>
            <a:fillRect/>
          </a:stretch>
        </p:blipFill>
        <p:spPr bwMode="auto">
          <a:xfrm>
            <a:off x="1255319" y="3627302"/>
            <a:ext cx="8045018" cy="1606463"/>
          </a:xfrm>
          <a:prstGeom prst="rect">
            <a:avLst/>
          </a:prstGeom>
          <a:noFill/>
          <a:ln>
            <a:noFill/>
          </a:ln>
        </p:spPr>
      </p:pic>
      <p:pic>
        <p:nvPicPr>
          <p:cNvPr id="5" name="图片 4"/>
          <p:cNvPicPr/>
          <p:nvPr/>
        </p:nvPicPr>
        <p:blipFill>
          <a:blip r:embed="rId2" cstate="print">
            <a:extLst>
              <a:ext uri="{28A0092B-C50C-407E-A947-70E740481C1C}">
                <a14:useLocalDpi xmlns:a14="http://schemas.microsoft.com/office/drawing/2010/main" val="0"/>
              </a:ext>
            </a:extLst>
          </a:blip>
          <a:srcRect r="32884" b="75517"/>
          <a:stretch>
            <a:fillRect/>
          </a:stretch>
        </p:blipFill>
        <p:spPr bwMode="auto">
          <a:xfrm>
            <a:off x="1255319" y="1691691"/>
            <a:ext cx="8045018" cy="1578418"/>
          </a:xfrm>
          <a:prstGeom prst="rect">
            <a:avLst/>
          </a:prstGeom>
          <a:noFill/>
          <a:ln>
            <a:noFill/>
          </a:ln>
        </p:spPr>
      </p:pic>
      <p:sp>
        <p:nvSpPr>
          <p:cNvPr id="9" name="矩形 8"/>
          <p:cNvSpPr/>
          <p:nvPr/>
        </p:nvSpPr>
        <p:spPr>
          <a:xfrm>
            <a:off x="3495824" y="1324908"/>
            <a:ext cx="4217779" cy="386464"/>
          </a:xfrm>
          <a:prstGeom prst="rect">
            <a:avLst/>
          </a:prstGeom>
        </p:spPr>
        <p:txBody>
          <a:bodyPr wrap="none" lIns="77925" tIns="38963" rIns="77925" bIns="38963">
            <a:spAutoFit/>
          </a:bodyPr>
          <a:lstStyle/>
          <a:p>
            <a:r>
              <a:rPr lang="en-US" altLang="zh-CN" sz="2000" b="1" dirty="0">
                <a:solidFill>
                  <a:srgbClr val="FF0000"/>
                </a:solidFill>
                <a:latin typeface="Book Antiqua" pitchFamily="18" charset="0"/>
                <a:ea typeface="黑体" pitchFamily="2" charset="-122"/>
              </a:rPr>
              <a:t>BCC CSM1.1(m) (PS=66, ACC=0.0)</a:t>
            </a:r>
            <a:endParaRPr lang="zh-CN" altLang="en-US" sz="2000" b="1" dirty="0">
              <a:solidFill>
                <a:srgbClr val="FF0000"/>
              </a:solidFill>
              <a:latin typeface="Book Antiqua" pitchFamily="18" charset="0"/>
              <a:ea typeface="黑体" pitchFamily="2" charset="-122"/>
            </a:endParaRPr>
          </a:p>
        </p:txBody>
      </p:sp>
      <p:sp>
        <p:nvSpPr>
          <p:cNvPr id="10" name="矩形 9"/>
          <p:cNvSpPr/>
          <p:nvPr/>
        </p:nvSpPr>
        <p:spPr>
          <a:xfrm>
            <a:off x="3893030" y="3270109"/>
            <a:ext cx="4076715" cy="386464"/>
          </a:xfrm>
          <a:prstGeom prst="rect">
            <a:avLst/>
          </a:prstGeom>
        </p:spPr>
        <p:txBody>
          <a:bodyPr wrap="none" lIns="77925" tIns="38963" rIns="77925" bIns="38963">
            <a:spAutoFit/>
          </a:bodyPr>
          <a:lstStyle/>
          <a:p>
            <a:r>
              <a:rPr lang="en-US" altLang="zh-CN" sz="2000" b="1" dirty="0">
                <a:solidFill>
                  <a:srgbClr val="FF0000"/>
                </a:solidFill>
                <a:latin typeface="Book Antiqua" pitchFamily="18" charset="0"/>
                <a:ea typeface="黑体" pitchFamily="2" charset="-122"/>
              </a:rPr>
              <a:t>Persistence</a:t>
            </a:r>
            <a:r>
              <a:rPr lang="zh-CN" altLang="en-US" sz="2000" b="1" dirty="0">
                <a:solidFill>
                  <a:srgbClr val="FF0000"/>
                </a:solidFill>
                <a:latin typeface="Book Antiqua" pitchFamily="18" charset="0"/>
                <a:ea typeface="黑体" pitchFamily="2" charset="-122"/>
              </a:rPr>
              <a:t> （</a:t>
            </a:r>
            <a:r>
              <a:rPr lang="en-US" altLang="zh-CN" sz="2000" b="1" dirty="0">
                <a:solidFill>
                  <a:srgbClr val="FF0000"/>
                </a:solidFill>
                <a:latin typeface="Book Antiqua" pitchFamily="18" charset="0"/>
                <a:ea typeface="黑体" pitchFamily="2" charset="-122"/>
              </a:rPr>
              <a:t>PS=71, ACC=0.02</a:t>
            </a:r>
            <a:r>
              <a:rPr lang="zh-CN" altLang="en-US" sz="2000" b="1" dirty="0">
                <a:solidFill>
                  <a:srgbClr val="FF0000"/>
                </a:solidFill>
                <a:latin typeface="Book Antiqua" pitchFamily="18" charset="0"/>
                <a:ea typeface="黑体" pitchFamily="2" charset="-122"/>
              </a:rPr>
              <a:t>）</a:t>
            </a:r>
          </a:p>
        </p:txBody>
      </p:sp>
      <p:sp>
        <p:nvSpPr>
          <p:cNvPr id="11" name="Text Box 21"/>
          <p:cNvSpPr txBox="1">
            <a:spLocks noChangeArrowheads="1"/>
          </p:cNvSpPr>
          <p:nvPr/>
        </p:nvSpPr>
        <p:spPr bwMode="auto">
          <a:xfrm>
            <a:off x="2487712" y="5305773"/>
            <a:ext cx="5857916" cy="309519"/>
          </a:xfrm>
          <a:prstGeom prst="rect">
            <a:avLst/>
          </a:prstGeom>
          <a:noFill/>
          <a:ln w="9525">
            <a:noFill/>
            <a:miter lim="800000"/>
            <a:headEnd/>
            <a:tailEnd/>
          </a:ln>
          <a:effectLst/>
        </p:spPr>
        <p:txBody>
          <a:bodyPr wrap="square" lIns="77925" tIns="38963" rIns="77925" bIns="38963">
            <a:spAutoFit/>
          </a:bodyPr>
          <a:lstStyle/>
          <a:p>
            <a:pPr algn="ctr" eaLnBrk="0" hangingPunct="0"/>
            <a:r>
              <a:rPr lang="en-US" altLang="zh-CN" sz="1500" i="1" dirty="0"/>
              <a:t>Wang &amp; Yang et al. (2020)</a:t>
            </a:r>
          </a:p>
        </p:txBody>
      </p:sp>
      <p:sp>
        <p:nvSpPr>
          <p:cNvPr id="18" name="文本框 17">
            <a:extLst>
              <a:ext uri="{FF2B5EF4-FFF2-40B4-BE49-F238E27FC236}">
                <a16:creationId xmlns:a16="http://schemas.microsoft.com/office/drawing/2014/main" id="{13803FD6-1CB3-417A-8FA2-BAF793466219}"/>
              </a:ext>
            </a:extLst>
          </p:cNvPr>
          <p:cNvSpPr txBox="1"/>
          <p:nvPr/>
        </p:nvSpPr>
        <p:spPr>
          <a:xfrm>
            <a:off x="508000" y="-25380"/>
            <a:ext cx="9144000" cy="565734"/>
          </a:xfrm>
          <a:prstGeom prst="rect">
            <a:avLst/>
          </a:prstGeom>
          <a:gradFill flip="none" rotWithShape="1">
            <a:gsLst>
              <a:gs pos="0">
                <a:srgbClr val="51BFE2">
                  <a:lumMod val="5000"/>
                  <a:lumOff val="95000"/>
                </a:srgbClr>
              </a:gs>
              <a:gs pos="74000">
                <a:srgbClr val="51BFE2">
                  <a:lumMod val="45000"/>
                  <a:lumOff val="55000"/>
                </a:srgbClr>
              </a:gs>
              <a:gs pos="83000">
                <a:srgbClr val="51BFE2">
                  <a:lumMod val="45000"/>
                  <a:lumOff val="55000"/>
                </a:srgbClr>
              </a:gs>
              <a:gs pos="100000">
                <a:srgbClr val="51BFE2">
                  <a:lumMod val="30000"/>
                  <a:lumOff val="70000"/>
                </a:srgbClr>
              </a:gs>
            </a:gsLst>
            <a:lin ang="5400000" scaled="0"/>
            <a:tileRect/>
          </a:gradFill>
        </p:spPr>
        <p:txBody>
          <a:bodyPr wrap="square" anchor="ctr">
            <a:noAutofit/>
          </a:bodyPr>
          <a:lstStyle/>
          <a:p>
            <a:pPr algn="ctr" eaLnBrk="1" fontAlgn="auto" hangingPunct="1">
              <a:spcBef>
                <a:spcPts val="500"/>
              </a:spcBef>
              <a:spcAft>
                <a:spcPts val="0"/>
              </a:spcAft>
              <a:defRPr/>
            </a:pPr>
            <a:endParaRPr kumimoji="1" lang="en-US" altLang="zh-CN" sz="2000" b="1" kern="0" dirty="0">
              <a:solidFill>
                <a:srgbClr val="9999FF">
                  <a:lumMod val="50000"/>
                </a:srgbClr>
              </a:solidFill>
              <a:ea typeface="SimHei" panose="02010609060101010101" pitchFamily="49" charset="-122"/>
              <a:cs typeface="Times New Roman" panose="02020603050405020304" pitchFamily="18" charset="0"/>
            </a:endParaRPr>
          </a:p>
        </p:txBody>
      </p:sp>
      <p:sp>
        <p:nvSpPr>
          <p:cNvPr id="19" name="矩形 18">
            <a:extLst>
              <a:ext uri="{FF2B5EF4-FFF2-40B4-BE49-F238E27FC236}">
                <a16:creationId xmlns:a16="http://schemas.microsoft.com/office/drawing/2014/main" id="{DF620CDA-EDB4-4EA6-87AC-70723C3B5A75}"/>
              </a:ext>
            </a:extLst>
          </p:cNvPr>
          <p:cNvSpPr/>
          <p:nvPr/>
        </p:nvSpPr>
        <p:spPr>
          <a:xfrm>
            <a:off x="828024" y="34713"/>
            <a:ext cx="8800806" cy="400110"/>
          </a:xfrm>
          <a:prstGeom prst="rect">
            <a:avLst/>
          </a:prstGeom>
        </p:spPr>
        <p:txBody>
          <a:bodyPr wrap="none">
            <a:spAutoFit/>
          </a:bodyPr>
          <a:lstStyle/>
          <a:p>
            <a:pPr algn="ctr" eaLnBrk="1" fontAlgn="auto" hangingPunct="1">
              <a:spcBef>
                <a:spcPts val="0"/>
              </a:spcBef>
              <a:spcAft>
                <a:spcPts val="0"/>
              </a:spcAft>
              <a:defRPr/>
            </a:pPr>
            <a:r>
              <a:rPr kumimoji="1" lang="en-US" altLang="zh-CN" sz="2000" b="1" kern="0" dirty="0">
                <a:solidFill>
                  <a:srgbClr val="FF0000"/>
                </a:solidFill>
                <a:ea typeface="黑体" panose="02010609060101010101" pitchFamily="49" charset="-122"/>
                <a:cs typeface="Times New Roman" panose="02020603050405020304" pitchFamily="18" charset="0"/>
              </a:rPr>
              <a:t>Accurate climate prediction:</a:t>
            </a:r>
            <a:r>
              <a:rPr kumimoji="1" lang="zh-CN" altLang="en-US" sz="2000" b="1" kern="0" dirty="0">
                <a:solidFill>
                  <a:srgbClr val="FF0000"/>
                </a:solidFill>
                <a:ea typeface="黑体" panose="02010609060101010101" pitchFamily="49" charset="-122"/>
                <a:cs typeface="Times New Roman" panose="02020603050405020304" pitchFamily="18" charset="0"/>
              </a:rPr>
              <a:t> </a:t>
            </a:r>
            <a:r>
              <a:rPr kumimoji="1" lang="en-US" altLang="zh-CN" sz="2000" b="1" kern="0" dirty="0">
                <a:solidFill>
                  <a:srgbClr val="FF0000"/>
                </a:solidFill>
                <a:ea typeface="黑体" panose="02010609060101010101" pitchFamily="49" charset="-122"/>
                <a:cs typeface="Times New Roman" panose="02020603050405020304" pitchFamily="18" charset="0"/>
              </a:rPr>
              <a:t>Difficulties and challenges – limited predictability</a:t>
            </a:r>
            <a:endParaRPr kumimoji="1" lang="zh-CN" altLang="en-US" sz="2000" b="1" kern="0" dirty="0">
              <a:solidFill>
                <a:srgbClr val="FF0000"/>
              </a:solidFill>
              <a:ea typeface="黑体" panose="02010609060101010101" pitchFamily="49" charset="-122"/>
              <a:cs typeface="Times New Roman" panose="02020603050405020304" pitchFamily="18" charset="0"/>
            </a:endParaRPr>
          </a:p>
        </p:txBody>
      </p:sp>
      <p:sp>
        <p:nvSpPr>
          <p:cNvPr id="20" name="Text Box 2">
            <a:extLst>
              <a:ext uri="{FF2B5EF4-FFF2-40B4-BE49-F238E27FC236}">
                <a16:creationId xmlns:a16="http://schemas.microsoft.com/office/drawing/2014/main" id="{98C700E5-12E2-4964-A058-1818C3EFCF91}"/>
              </a:ext>
            </a:extLst>
          </p:cNvPr>
          <p:cNvSpPr txBox="1">
            <a:spLocks noChangeArrowheads="1"/>
          </p:cNvSpPr>
          <p:nvPr/>
        </p:nvSpPr>
        <p:spPr bwMode="auto">
          <a:xfrm>
            <a:off x="111448" y="655130"/>
            <a:ext cx="9937104" cy="571129"/>
          </a:xfrm>
          <a:prstGeom prst="rect">
            <a:avLst/>
          </a:prstGeom>
          <a:noFill/>
          <a:ln w="9525">
            <a:noFill/>
            <a:miter lim="800000"/>
            <a:headEnd/>
            <a:tailEnd/>
          </a:ln>
          <a:effectLst/>
        </p:spPr>
        <p:txBody>
          <a:bodyPr wrap="square" lIns="77925" tIns="38963" rIns="77925" bIns="38963">
            <a:spAutoFit/>
          </a:bodyPr>
          <a:lstStyle/>
          <a:p>
            <a:pPr algn="ctr"/>
            <a:r>
              <a:rPr lang="en-US" altLang="zh-CN" sz="1600" b="1" dirty="0">
                <a:solidFill>
                  <a:srgbClr val="0000FF"/>
                </a:solidFill>
                <a:latin typeface="Book Antiqua" pitchFamily="18" charset="0"/>
                <a:ea typeface="黑体" pitchFamily="2" charset="-122"/>
                <a:cs typeface="隶书" charset="0"/>
              </a:rPr>
              <a:t>Predictability of JJA PRECIP anomalies at 160 stations of China identified with </a:t>
            </a:r>
            <a:r>
              <a:rPr lang="en-US" altLang="zh-CN" sz="1600" b="1" dirty="0">
                <a:solidFill>
                  <a:srgbClr val="0000FF"/>
                </a:solidFill>
                <a:highlight>
                  <a:srgbClr val="FFFF00"/>
                </a:highlight>
                <a:latin typeface="Book Antiqua" pitchFamily="18" charset="0"/>
                <a:ea typeface="黑体" pitchFamily="2" charset="-122"/>
                <a:cs typeface="隶书" charset="0"/>
              </a:rPr>
              <a:t>deterministic AC skill </a:t>
            </a:r>
          </a:p>
          <a:p>
            <a:pPr algn="ctr"/>
            <a:r>
              <a:rPr lang="en-US" altLang="zh-CN" sz="1600" b="1" dirty="0">
                <a:solidFill>
                  <a:srgbClr val="0000FF"/>
                </a:solidFill>
                <a:latin typeface="Book Antiqua" pitchFamily="18" charset="0"/>
                <a:ea typeface="黑体" pitchFamily="2" charset="-122"/>
                <a:cs typeface="隶书" charset="0"/>
              </a:rPr>
              <a:t>at a 3-month lead from SME hindcasts of BCC CSM1.1 (</a:t>
            </a:r>
            <a:r>
              <a:rPr lang="en-US" altLang="zh-CN" sz="1600" b="1" dirty="0">
                <a:solidFill>
                  <a:srgbClr val="FF0000"/>
                </a:solidFill>
                <a:latin typeface="Book Antiqua" pitchFamily="18" charset="0"/>
                <a:ea typeface="黑体" pitchFamily="2" charset="-122"/>
                <a:cs typeface="隶书" charset="0"/>
              </a:rPr>
              <a:t>2</a:t>
            </a:r>
            <a:r>
              <a:rPr lang="en-US" altLang="zh-CN" sz="1600" b="1" baseline="30000" dirty="0">
                <a:solidFill>
                  <a:srgbClr val="FF0000"/>
                </a:solidFill>
                <a:latin typeface="Book Antiqua" pitchFamily="18" charset="0"/>
                <a:ea typeface="黑体" pitchFamily="2" charset="-122"/>
                <a:cs typeface="隶书" charset="0"/>
              </a:rPr>
              <a:t>nd</a:t>
            </a:r>
            <a:r>
              <a:rPr lang="en-US" altLang="zh-CN" sz="1600" b="1" dirty="0">
                <a:solidFill>
                  <a:srgbClr val="FF0000"/>
                </a:solidFill>
                <a:latin typeface="Book Antiqua" pitchFamily="18" charset="0"/>
                <a:ea typeface="黑体" pitchFamily="2" charset="-122"/>
                <a:cs typeface="隶书" charset="0"/>
              </a:rPr>
              <a:t>  generation</a:t>
            </a:r>
            <a:r>
              <a:rPr lang="en-US" altLang="zh-CN" sz="1600" b="1" dirty="0">
                <a:solidFill>
                  <a:srgbClr val="0000FF"/>
                </a:solidFill>
                <a:latin typeface="Book Antiqua" pitchFamily="18" charset="0"/>
                <a:ea typeface="黑体" pitchFamily="2" charset="-122"/>
                <a:cs typeface="隶书" charset="0"/>
              </a:rPr>
              <a:t>)</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2|12"/>
</p:tagLst>
</file>

<file path=ppt/tags/tag2.xml><?xml version="1.0" encoding="utf-8"?>
<p:tagLst xmlns:a="http://schemas.openxmlformats.org/drawingml/2006/main" xmlns:r="http://schemas.openxmlformats.org/officeDocument/2006/relationships" xmlns:p="http://schemas.openxmlformats.org/presentationml/2006/main">
  <p:tag name="TIMING" val="|17.9"/>
</p:tagLst>
</file>

<file path=ppt/tags/tag3.xml><?xml version="1.0" encoding="utf-8"?>
<p:tagLst xmlns:a="http://schemas.openxmlformats.org/drawingml/2006/main" xmlns:r="http://schemas.openxmlformats.org/officeDocument/2006/relationships" xmlns:p="http://schemas.openxmlformats.org/presentationml/2006/main">
  <p:tag name="TIMING" val="|0.1|0.2"/>
</p:tagLst>
</file>

<file path=ppt/theme/_rels/them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1_Tyhjä esitys">
  <a:themeElements>
    <a:clrScheme name="">
      <a:dk1>
        <a:srgbClr val="000000"/>
      </a:dk1>
      <a:lt1>
        <a:srgbClr val="FFFFFF"/>
      </a:lt1>
      <a:dk2>
        <a:srgbClr val="000000"/>
      </a:dk2>
      <a:lt2>
        <a:srgbClr val="808080"/>
      </a:lt2>
      <a:accent1>
        <a:srgbClr val="51BFE2"/>
      </a:accent1>
      <a:accent2>
        <a:srgbClr val="E00747"/>
      </a:accent2>
      <a:accent3>
        <a:srgbClr val="FFFFFF"/>
      </a:accent3>
      <a:accent4>
        <a:srgbClr val="000000"/>
      </a:accent4>
      <a:accent5>
        <a:srgbClr val="B3DCEE"/>
      </a:accent5>
      <a:accent6>
        <a:srgbClr val="CB063F"/>
      </a:accent6>
      <a:hlink>
        <a:srgbClr val="CCCCFF"/>
      </a:hlink>
      <a:folHlink>
        <a:srgbClr val="B2B2B2"/>
      </a:folHlink>
    </a:clrScheme>
    <a:fontScheme name="1_Tyhjä esitys">
      <a:majorFont>
        <a:latin typeface="隶书"/>
        <a:ea typeface="隶书"/>
        <a:cs typeface=""/>
      </a:majorFont>
      <a:minorFont>
        <a:latin typeface="楷体_GB2312"/>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Tyhjä esity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Tyhjä esity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Tyhjä esity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Tyhjä esity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Tyhjä esity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Tyhjä esity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Tyhjä esity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2_Tyhjä esitys">
  <a:themeElements>
    <a:clrScheme name="">
      <a:dk1>
        <a:srgbClr val="000000"/>
      </a:dk1>
      <a:lt1>
        <a:srgbClr val="FFFFFF"/>
      </a:lt1>
      <a:dk2>
        <a:srgbClr val="000000"/>
      </a:dk2>
      <a:lt2>
        <a:srgbClr val="808080"/>
      </a:lt2>
      <a:accent1>
        <a:srgbClr val="51BFE2"/>
      </a:accent1>
      <a:accent2>
        <a:srgbClr val="E00747"/>
      </a:accent2>
      <a:accent3>
        <a:srgbClr val="FFFFFF"/>
      </a:accent3>
      <a:accent4>
        <a:srgbClr val="000000"/>
      </a:accent4>
      <a:accent5>
        <a:srgbClr val="B3DCEE"/>
      </a:accent5>
      <a:accent6>
        <a:srgbClr val="CB063F"/>
      </a:accent6>
      <a:hlink>
        <a:srgbClr val="CCCCFF"/>
      </a:hlink>
      <a:folHlink>
        <a:srgbClr val="B2B2B2"/>
      </a:folHlink>
    </a:clrScheme>
    <a:fontScheme name="1_Tyhjä esitys">
      <a:majorFont>
        <a:latin typeface="隶书"/>
        <a:ea typeface="隶书"/>
        <a:cs typeface=""/>
      </a:majorFont>
      <a:minorFont>
        <a:latin typeface="楷体_GB2312"/>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Tyhjä esity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Tyhjä esity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Tyhjä esity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Tyhjä esity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Tyhjä esity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Tyhjä esity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Tyhjä esity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theme>
</file>

<file path=ppt/theme/theme12.xml><?xml version="1.0" encoding="utf-8"?>
<a:theme xmlns:a="http://schemas.openxmlformats.org/drawingml/2006/main" name="9_Tyhjä esitys">
  <a:themeElements>
    <a:clrScheme name="">
      <a:dk1>
        <a:srgbClr val="000000"/>
      </a:dk1>
      <a:lt1>
        <a:srgbClr val="FFFFFF"/>
      </a:lt1>
      <a:dk2>
        <a:srgbClr val="000000"/>
      </a:dk2>
      <a:lt2>
        <a:srgbClr val="808080"/>
      </a:lt2>
      <a:accent1>
        <a:srgbClr val="51BFE2"/>
      </a:accent1>
      <a:accent2>
        <a:srgbClr val="E00747"/>
      </a:accent2>
      <a:accent3>
        <a:srgbClr val="FFFFFF"/>
      </a:accent3>
      <a:accent4>
        <a:srgbClr val="000000"/>
      </a:accent4>
      <a:accent5>
        <a:srgbClr val="B3DCEE"/>
      </a:accent5>
      <a:accent6>
        <a:srgbClr val="CB063F"/>
      </a:accent6>
      <a:hlink>
        <a:srgbClr val="CCCCFF"/>
      </a:hlink>
      <a:folHlink>
        <a:srgbClr val="B2B2B2"/>
      </a:folHlink>
    </a:clrScheme>
    <a:fontScheme name="1_Tyhjä esitys">
      <a:majorFont>
        <a:latin typeface="隶书"/>
        <a:ea typeface="隶书"/>
        <a:cs typeface=""/>
      </a:majorFont>
      <a:minorFont>
        <a:latin typeface="楷体_GB2312"/>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Tyhjä esity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Tyhjä esity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Tyhjä esity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Tyhjä esity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Tyhjä esity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Tyhjä esity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Tyhjä esity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JU.pot  -  兼容性模式" id="{8FA92DEF-4EA1-44E6-A89A-4DB1B72A0A0B}" vid="{57FCF044-FB02-4D5B-BED5-91144E9185D0}"/>
    </a:ext>
  </a:extLst>
</a:theme>
</file>

<file path=ppt/theme/theme16.xml><?xml version="1.0" encoding="utf-8"?>
<a:theme xmlns:a="http://schemas.openxmlformats.org/drawingml/2006/main" name="5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17.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Tyhjä esitys">
  <a:themeElements>
    <a:clrScheme name="">
      <a:dk1>
        <a:srgbClr val="000000"/>
      </a:dk1>
      <a:lt1>
        <a:srgbClr val="FFFFFF"/>
      </a:lt1>
      <a:dk2>
        <a:srgbClr val="000000"/>
      </a:dk2>
      <a:lt2>
        <a:srgbClr val="808080"/>
      </a:lt2>
      <a:accent1>
        <a:srgbClr val="51BFE2"/>
      </a:accent1>
      <a:accent2>
        <a:srgbClr val="E00747"/>
      </a:accent2>
      <a:accent3>
        <a:srgbClr val="FFFFFF"/>
      </a:accent3>
      <a:accent4>
        <a:srgbClr val="000000"/>
      </a:accent4>
      <a:accent5>
        <a:srgbClr val="B3DCEE"/>
      </a:accent5>
      <a:accent6>
        <a:srgbClr val="CB063F"/>
      </a:accent6>
      <a:hlink>
        <a:srgbClr val="CCCCFF"/>
      </a:hlink>
      <a:folHlink>
        <a:srgbClr val="B2B2B2"/>
      </a:folHlink>
    </a:clrScheme>
    <a:fontScheme name="1_Tyhjä esitys">
      <a:majorFont>
        <a:latin typeface="隶书"/>
        <a:ea typeface="隶书"/>
        <a:cs typeface=""/>
      </a:majorFont>
      <a:minorFont>
        <a:latin typeface="楷体_GB2312"/>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Tyhjä esity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Tyhjä esity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Tyhjä esity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Tyhjä esity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Tyhjä esity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Tyhjä esity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Tyhjä esity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5_Tyhjä esitys">
  <a:themeElements>
    <a:clrScheme name="">
      <a:dk1>
        <a:srgbClr val="000000"/>
      </a:dk1>
      <a:lt1>
        <a:srgbClr val="FFFFFF"/>
      </a:lt1>
      <a:dk2>
        <a:srgbClr val="000000"/>
      </a:dk2>
      <a:lt2>
        <a:srgbClr val="808080"/>
      </a:lt2>
      <a:accent1>
        <a:srgbClr val="51BFE2"/>
      </a:accent1>
      <a:accent2>
        <a:srgbClr val="E00747"/>
      </a:accent2>
      <a:accent3>
        <a:srgbClr val="FFFFFF"/>
      </a:accent3>
      <a:accent4>
        <a:srgbClr val="000000"/>
      </a:accent4>
      <a:accent5>
        <a:srgbClr val="B3DCEE"/>
      </a:accent5>
      <a:accent6>
        <a:srgbClr val="CB063F"/>
      </a:accent6>
      <a:hlink>
        <a:srgbClr val="CCCCFF"/>
      </a:hlink>
      <a:folHlink>
        <a:srgbClr val="B2B2B2"/>
      </a:folHlink>
    </a:clrScheme>
    <a:fontScheme name="1_Tyhjä esitys">
      <a:majorFont>
        <a:latin typeface="隶书"/>
        <a:ea typeface="隶书"/>
        <a:cs typeface=""/>
      </a:majorFont>
      <a:minorFont>
        <a:latin typeface="楷体_GB2312"/>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a:noFill/>
          <a:miter lim="800000"/>
          <a:headEnd/>
          <a:tailEnd/>
        </a:ln>
      </a:spPr>
      <a:bodyPr/>
      <a:lstStyle>
        <a:defPPr eaLnBrk="1" hangingPunct="1">
          <a:lnSpc>
            <a:spcPct val="120000"/>
          </a:lnSpc>
          <a:defRPr b="1" dirty="0" smtClean="0">
            <a:solidFill>
              <a:srgbClr val="0000FF"/>
            </a:solidFill>
            <a:latin typeface="Book Antiqua" pitchFamily="18" charset="0"/>
            <a:ea typeface="黑体"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Tyhjä esity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Tyhjä esity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Tyhjä esity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Tyhjä esity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Tyhjä esity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Tyhjä esity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Tyhjä esity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6_Tyhjä esitys">
  <a:themeElements>
    <a:clrScheme name="">
      <a:dk1>
        <a:srgbClr val="000000"/>
      </a:dk1>
      <a:lt1>
        <a:srgbClr val="FFFFFF"/>
      </a:lt1>
      <a:dk2>
        <a:srgbClr val="000000"/>
      </a:dk2>
      <a:lt2>
        <a:srgbClr val="808080"/>
      </a:lt2>
      <a:accent1>
        <a:srgbClr val="51BFE2"/>
      </a:accent1>
      <a:accent2>
        <a:srgbClr val="E00747"/>
      </a:accent2>
      <a:accent3>
        <a:srgbClr val="FFFFFF"/>
      </a:accent3>
      <a:accent4>
        <a:srgbClr val="000000"/>
      </a:accent4>
      <a:accent5>
        <a:srgbClr val="B3DCEE"/>
      </a:accent5>
      <a:accent6>
        <a:srgbClr val="CB063F"/>
      </a:accent6>
      <a:hlink>
        <a:srgbClr val="CCCCFF"/>
      </a:hlink>
      <a:folHlink>
        <a:srgbClr val="B2B2B2"/>
      </a:folHlink>
    </a:clrScheme>
    <a:fontScheme name="1_Tyhjä esitys">
      <a:majorFont>
        <a:latin typeface="隶书"/>
        <a:ea typeface="隶书"/>
        <a:cs typeface=""/>
      </a:majorFont>
      <a:minorFont>
        <a:latin typeface="楷体_GB2312"/>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a:noFill/>
          <a:miter lim="800000"/>
          <a:headEnd/>
          <a:tailEnd/>
        </a:ln>
      </a:spPr>
      <a:bodyPr/>
      <a:lstStyle>
        <a:defPPr eaLnBrk="1" hangingPunct="1">
          <a:lnSpc>
            <a:spcPct val="120000"/>
          </a:lnSpc>
          <a:defRPr b="1" dirty="0" smtClean="0">
            <a:solidFill>
              <a:srgbClr val="0000FF"/>
            </a:solidFill>
            <a:latin typeface="Book Antiqua" pitchFamily="18" charset="0"/>
            <a:ea typeface="黑体"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Tyhjä esity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Tyhjä esity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Tyhjä esity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Tyhjä esity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Tyhjä esity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Tyhjä esity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Tyhjä esity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7_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9-2021年教授聘期考核述职报告－孙旭光" id="{A8E63AEE-09F1-B04C-89A4-E1BBAA3A4134}" vid="{3892F4C0-301C-3A4D-B1A4-3B7B4B39C6A0}"/>
    </a:ext>
  </a:extLst>
</a:theme>
</file>

<file path=ppt/theme/theme6.xml><?xml version="1.0" encoding="utf-8"?>
<a:theme xmlns:a="http://schemas.openxmlformats.org/drawingml/2006/main" name="7_Tyhjä esitys">
  <a:themeElements>
    <a:clrScheme name="">
      <a:dk1>
        <a:srgbClr val="000000"/>
      </a:dk1>
      <a:lt1>
        <a:srgbClr val="FFFFFF"/>
      </a:lt1>
      <a:dk2>
        <a:srgbClr val="000000"/>
      </a:dk2>
      <a:lt2>
        <a:srgbClr val="808080"/>
      </a:lt2>
      <a:accent1>
        <a:srgbClr val="51BFE2"/>
      </a:accent1>
      <a:accent2>
        <a:srgbClr val="E00747"/>
      </a:accent2>
      <a:accent3>
        <a:srgbClr val="FFFFFF"/>
      </a:accent3>
      <a:accent4>
        <a:srgbClr val="000000"/>
      </a:accent4>
      <a:accent5>
        <a:srgbClr val="B3DCEE"/>
      </a:accent5>
      <a:accent6>
        <a:srgbClr val="CB063F"/>
      </a:accent6>
      <a:hlink>
        <a:srgbClr val="CCCCFF"/>
      </a:hlink>
      <a:folHlink>
        <a:srgbClr val="B2B2B2"/>
      </a:folHlink>
    </a:clrScheme>
    <a:fontScheme name="1_Tyhjä esitys">
      <a:majorFont>
        <a:latin typeface="隶书"/>
        <a:ea typeface="隶书"/>
        <a:cs typeface=""/>
      </a:majorFont>
      <a:minorFont>
        <a:latin typeface="楷体_GB2312"/>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Tyhjä esity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Tyhjä esity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Tyhjä esity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Tyhjä esity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Tyhjä esity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Tyhjä esity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Tyhjä esity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Tyhjä esitys">
  <a:themeElements>
    <a:clrScheme name="">
      <a:dk1>
        <a:srgbClr val="000000"/>
      </a:dk1>
      <a:lt1>
        <a:srgbClr val="FFFFFF"/>
      </a:lt1>
      <a:dk2>
        <a:srgbClr val="000000"/>
      </a:dk2>
      <a:lt2>
        <a:srgbClr val="808080"/>
      </a:lt2>
      <a:accent1>
        <a:srgbClr val="51BFE2"/>
      </a:accent1>
      <a:accent2>
        <a:srgbClr val="E00747"/>
      </a:accent2>
      <a:accent3>
        <a:srgbClr val="FFFFFF"/>
      </a:accent3>
      <a:accent4>
        <a:srgbClr val="000000"/>
      </a:accent4>
      <a:accent5>
        <a:srgbClr val="B3DCEE"/>
      </a:accent5>
      <a:accent6>
        <a:srgbClr val="CB063F"/>
      </a:accent6>
      <a:hlink>
        <a:srgbClr val="CCCCFF"/>
      </a:hlink>
      <a:folHlink>
        <a:srgbClr val="B2B2B2"/>
      </a:folHlink>
    </a:clrScheme>
    <a:fontScheme name="1_Tyhjä esitys">
      <a:majorFont>
        <a:latin typeface="隶书"/>
        <a:ea typeface="隶书"/>
        <a:cs typeface=""/>
      </a:majorFont>
      <a:minorFont>
        <a:latin typeface="楷体_GB2312"/>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Tyhjä esity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Tyhjä esity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Tyhjä esity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Tyhjä esity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Tyhjä esity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Tyhjä esity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Tyhjä esity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8_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9-2021年教授聘期考核述职报告－孙旭光" id="{A8E63AEE-09F1-B04C-89A4-E1BBAA3A4134}" vid="{3892F4C0-301C-3A4D-B1A4-3B7B4B39C6A0}"/>
    </a:ext>
  </a:extLst>
</a:theme>
</file>

<file path=ppt/theme/theme9.xml><?xml version="1.0" encoding="utf-8"?>
<a:theme xmlns:a="http://schemas.openxmlformats.org/drawingml/2006/main" name="11_Tyhjä esitys">
  <a:themeElements>
    <a:clrScheme name="">
      <a:dk1>
        <a:srgbClr val="000000"/>
      </a:dk1>
      <a:lt1>
        <a:srgbClr val="FFFFFF"/>
      </a:lt1>
      <a:dk2>
        <a:srgbClr val="000000"/>
      </a:dk2>
      <a:lt2>
        <a:srgbClr val="808080"/>
      </a:lt2>
      <a:accent1>
        <a:srgbClr val="51BFE2"/>
      </a:accent1>
      <a:accent2>
        <a:srgbClr val="E00747"/>
      </a:accent2>
      <a:accent3>
        <a:srgbClr val="FFFFFF"/>
      </a:accent3>
      <a:accent4>
        <a:srgbClr val="000000"/>
      </a:accent4>
      <a:accent5>
        <a:srgbClr val="B3DCEE"/>
      </a:accent5>
      <a:accent6>
        <a:srgbClr val="CB063F"/>
      </a:accent6>
      <a:hlink>
        <a:srgbClr val="CCCCFF"/>
      </a:hlink>
      <a:folHlink>
        <a:srgbClr val="B2B2B2"/>
      </a:folHlink>
    </a:clrScheme>
    <a:fontScheme name="1_Tyhjä esitys">
      <a:majorFont>
        <a:latin typeface="隶书"/>
        <a:ea typeface="隶书"/>
        <a:cs typeface=""/>
      </a:majorFont>
      <a:minorFont>
        <a:latin typeface="楷体_GB2312"/>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Tyhjä esity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Tyhjä esity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Tyhjä esity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Tyhjä esity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Tyhjä esity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Tyhjä esity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Tyhjä esity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94334</TotalTime>
  <Words>2742</Words>
  <Application>Microsoft Office PowerPoint</Application>
  <PresentationFormat>自定义</PresentationFormat>
  <Paragraphs>489</Paragraphs>
  <Slides>32</Slides>
  <Notes>22</Notes>
  <HiddenSlides>0</HiddenSlides>
  <MMClips>0</MMClips>
  <ScaleCrop>false</ScaleCrop>
  <HeadingPairs>
    <vt:vector size="8" baseType="variant">
      <vt:variant>
        <vt:lpstr>已用的字体</vt:lpstr>
      </vt:variant>
      <vt:variant>
        <vt:i4>18</vt:i4>
      </vt:variant>
      <vt:variant>
        <vt:lpstr>主题</vt:lpstr>
      </vt:variant>
      <vt:variant>
        <vt:i4>16</vt:i4>
      </vt:variant>
      <vt:variant>
        <vt:lpstr>嵌入 OLE 服务器</vt:lpstr>
      </vt:variant>
      <vt:variant>
        <vt:i4>1</vt:i4>
      </vt:variant>
      <vt:variant>
        <vt:lpstr>幻灯片标题</vt:lpstr>
      </vt:variant>
      <vt:variant>
        <vt:i4>32</vt:i4>
      </vt:variant>
    </vt:vector>
  </HeadingPairs>
  <TitlesOfParts>
    <vt:vector size="67" baseType="lpstr">
      <vt:lpstr>等线</vt:lpstr>
      <vt:lpstr>等线 Light</vt:lpstr>
      <vt:lpstr>SimHei</vt:lpstr>
      <vt:lpstr>楷体</vt:lpstr>
      <vt:lpstr>楷体_GB2312</vt:lpstr>
      <vt:lpstr>隶书</vt:lpstr>
      <vt:lpstr>Arial</vt:lpstr>
      <vt:lpstr>Arial Black</vt:lpstr>
      <vt:lpstr>Book Antiqua</vt:lpstr>
      <vt:lpstr>Calibri</vt:lpstr>
      <vt:lpstr>Calibri Light</vt:lpstr>
      <vt:lpstr>Cambria</vt:lpstr>
      <vt:lpstr>Comic Sans MS</vt:lpstr>
      <vt:lpstr>Maiandra GD</vt:lpstr>
      <vt:lpstr>Script MT Bold</vt:lpstr>
      <vt:lpstr>Times New Roman</vt:lpstr>
      <vt:lpstr>Wingdings</vt:lpstr>
      <vt:lpstr>Wingdings 2</vt:lpstr>
      <vt:lpstr>1_Tyhjä esitys</vt:lpstr>
      <vt:lpstr>3_Tyhjä esitys</vt:lpstr>
      <vt:lpstr>5_Tyhjä esitys</vt:lpstr>
      <vt:lpstr>6_Tyhjä esitys</vt:lpstr>
      <vt:lpstr>7_Radial</vt:lpstr>
      <vt:lpstr>7_Tyhjä esitys</vt:lpstr>
      <vt:lpstr>8_Tyhjä esitys</vt:lpstr>
      <vt:lpstr>8_Radial</vt:lpstr>
      <vt:lpstr>11_Tyhjä esitys</vt:lpstr>
      <vt:lpstr>2_Tyhjä esitys</vt:lpstr>
      <vt:lpstr>1_龙腾四海</vt:lpstr>
      <vt:lpstr>9_Tyhjä esitys</vt:lpstr>
      <vt:lpstr>Office 主题​​</vt:lpstr>
      <vt:lpstr>1_Office 主题​​</vt:lpstr>
      <vt:lpstr>3_Office 主题​​</vt:lpstr>
      <vt:lpstr>5_Office 主题​​</vt:lpstr>
      <vt:lpstr>Equation</vt:lpstr>
      <vt:lpstr>SMART climate prediction system and its applications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KEKSINTÖSÄÄTIÖ</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Foundation for Finnish Inventons</dc:title>
  <dc:creator>Pirre Salonen</dc:creator>
  <cp:lastModifiedBy>xqyang</cp:lastModifiedBy>
  <cp:revision>3038</cp:revision>
  <dcterms:created xsi:type="dcterms:W3CDTF">2003-05-06T06:53:58Z</dcterms:created>
  <dcterms:modified xsi:type="dcterms:W3CDTF">2026-05-13T01:07:20Z</dcterms:modified>
</cp:coreProperties>
</file>